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27" r:id="rId5"/>
  </p:sldMasterIdLst>
  <p:notesMasterIdLst>
    <p:notesMasterId r:id="rId22"/>
  </p:notesMasterIdLst>
  <p:sldIdLst>
    <p:sldId id="1323" r:id="rId6"/>
    <p:sldId id="271" r:id="rId7"/>
    <p:sldId id="1297" r:id="rId8"/>
    <p:sldId id="267" r:id="rId9"/>
    <p:sldId id="1317" r:id="rId10"/>
    <p:sldId id="1298" r:id="rId11"/>
    <p:sldId id="1299" r:id="rId12"/>
    <p:sldId id="1303" r:id="rId13"/>
    <p:sldId id="1358" r:id="rId14"/>
    <p:sldId id="1305" r:id="rId15"/>
    <p:sldId id="1357" r:id="rId16"/>
    <p:sldId id="1347" r:id="rId17"/>
    <p:sldId id="266" r:id="rId18"/>
    <p:sldId id="1122" r:id="rId19"/>
    <p:sldId id="1355" r:id="rId20"/>
    <p:sldId id="1359"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ontserrat" pitchFamily="2" charset="77"/>
      <p:regular r:id="rId27"/>
      <p:bold r:id="rId28"/>
      <p:italic r:id="rId29"/>
      <p:boldItalic r:id="rId30"/>
    </p:embeddedFont>
    <p:embeddedFont>
      <p:font typeface="Open Sans Light" panose="020B0306030504020204" pitchFamily="34" charset="0"/>
      <p:regular r:id="rId31"/>
      <p:italic r:id="rId3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8246ABCE-4087-4865-87EF-9CAE55F7A15D}">
          <p14:sldIdLst>
            <p14:sldId id="1323"/>
          </p14:sldIdLst>
        </p14:section>
        <p14:section name="Skytech Value Proposition" id="{CD1E58EA-2554-49E6-B185-76A2FE094756}">
          <p14:sldIdLst>
            <p14:sldId id="271"/>
          </p14:sldIdLst>
        </p14:section>
        <p14:section name="How it works - User Experience" id="{28500A89-C381-4661-9C2A-FF134ED7B47F}">
          <p14:sldIdLst>
            <p14:sldId id="1297"/>
            <p14:sldId id="267"/>
            <p14:sldId id="1317"/>
            <p14:sldId id="1298"/>
            <p14:sldId id="1299"/>
            <p14:sldId id="1303"/>
            <p14:sldId id="1358"/>
            <p14:sldId id="1305"/>
            <p14:sldId id="1357"/>
          </p14:sldIdLst>
        </p14:section>
        <p14:section name="About Skytech" id="{098C3C35-A283-4512-8A47-A147AA777DA5}">
          <p14:sldIdLst>
            <p14:sldId id="1347"/>
            <p14:sldId id="266"/>
          </p14:sldIdLst>
        </p14:section>
        <p14:section name="Next steps" id="{0C29BEB2-F9C7-4599-B498-BB8B00140CA1}">
          <p14:sldIdLst>
            <p14:sldId id="1122"/>
            <p14:sldId id="1355"/>
            <p14:sldId id="13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6601"/>
    <a:srgbClr val="FFA200"/>
    <a:srgbClr val="FFBA3F"/>
    <a:srgbClr val="EB6800"/>
    <a:srgbClr val="FFB766"/>
    <a:srgbClr val="FFAA66"/>
    <a:srgbClr val="8D3D01"/>
    <a:srgbClr val="A96E17"/>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031E7-281A-4CDA-A9F0-8BE0FA3F4196}" type="datetimeFigureOut">
              <a:rPr lang="sv-SE" smtClean="0"/>
              <a:t>2023-04-24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EC51B-8306-4D9C-8188-63AA3CE5E4B5}" type="slidenum">
              <a:rPr lang="sv-SE" smtClean="0"/>
              <a:t>‹#›</a:t>
            </a:fld>
            <a:endParaRPr lang="sv-SE"/>
          </a:p>
        </p:txBody>
      </p:sp>
    </p:spTree>
    <p:extLst>
      <p:ext uri="{BB962C8B-B14F-4D97-AF65-F5344CB8AC3E}">
        <p14:creationId xmlns:p14="http://schemas.microsoft.com/office/powerpoint/2010/main" val="316825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US" noProof="0"/>
              <a:t>Work vs Personal use		boundaries between private and work-related use are blurred. Content services are rocketing</a:t>
            </a:r>
          </a:p>
          <a:p>
            <a:pPr marL="171450" indent="-171450">
              <a:buFont typeface="Arial" panose="020B0604020202020204" pitchFamily="34" charset="0"/>
              <a:buChar char="•"/>
            </a:pPr>
            <a:endParaRPr lang="en-US" noProof="0"/>
          </a:p>
          <a:p>
            <a:pPr marL="171450" indent="-171450">
              <a:buFont typeface="Arial" panose="020B0604020202020204" pitchFamily="34" charset="0"/>
              <a:buChar char="•"/>
            </a:pPr>
            <a:r>
              <a:rPr lang="en-US" noProof="0"/>
              <a:t>Workplace vs home office		we expect the same functionality and accessibility of devises and services regardless of where we do our work</a:t>
            </a:r>
          </a:p>
          <a:p>
            <a:pPr marL="171450" indent="-171450">
              <a:buFont typeface="Arial" panose="020B0604020202020204" pitchFamily="34" charset="0"/>
              <a:buChar char="•"/>
            </a:pPr>
            <a:endParaRPr lang="en-US" noProof="0"/>
          </a:p>
          <a:p>
            <a:pPr marL="171450" indent="-171450">
              <a:buFont typeface="Arial" panose="020B0604020202020204" pitchFamily="34" charset="0"/>
              <a:buChar char="•"/>
            </a:pPr>
            <a:r>
              <a:rPr lang="en-US" noProof="0"/>
              <a:t>Single items vs complete set-ups 	we expect everything from the specific brand mobile phone, to complete set-ups of remote office locations</a:t>
            </a:r>
          </a:p>
          <a:p>
            <a:pPr marL="171450" indent="-171450">
              <a:buFont typeface="Arial" panose="020B0604020202020204" pitchFamily="34" charset="0"/>
              <a:buChar char="•"/>
            </a:pPr>
            <a:endParaRPr lang="en-US" noProof="0"/>
          </a:p>
          <a:p>
            <a:pPr marL="171450" indent="-171450">
              <a:buFont typeface="Arial" panose="020B0604020202020204" pitchFamily="34" charset="0"/>
              <a:buChar char="•"/>
            </a:pPr>
            <a:r>
              <a:rPr lang="en-US" noProof="0"/>
              <a:t>Use and reuse 		we want to use, upgrade, downgrade, replace and reuse… we value the freedom to make our own choice, and are increasingly more aware of the environmental impact of our choices</a:t>
            </a:r>
          </a:p>
          <a:p>
            <a:endParaRPr lang="sv-SE"/>
          </a:p>
        </p:txBody>
      </p:sp>
      <p:sp>
        <p:nvSpPr>
          <p:cNvPr id="4" name="Platshållare för bildnummer 3"/>
          <p:cNvSpPr>
            <a:spLocks noGrp="1"/>
          </p:cNvSpPr>
          <p:nvPr>
            <p:ph type="sldNum" sz="quarter" idx="5"/>
          </p:nvPr>
        </p:nvSpPr>
        <p:spPr/>
        <p:txBody>
          <a:bodyPr/>
          <a:lstStyle/>
          <a:p>
            <a:fld id="{A1FEC51B-8306-4D9C-8188-63AA3CE5E4B5}" type="slidenum">
              <a:rPr lang="sv-SE" smtClean="0"/>
              <a:t>2</a:t>
            </a:fld>
            <a:endParaRPr lang="sv-SE"/>
          </a:p>
        </p:txBody>
      </p:sp>
    </p:spTree>
    <p:extLst>
      <p:ext uri="{BB962C8B-B14F-4D97-AF65-F5344CB8AC3E}">
        <p14:creationId xmlns:p14="http://schemas.microsoft.com/office/powerpoint/2010/main" val="358633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4C8F80-0BA5-C2A7-B4DC-6432269F3346}"/>
              </a:ext>
            </a:extLst>
          </p:cNvPr>
          <p:cNvSpPr>
            <a:spLocks noGrp="1"/>
          </p:cNvSpPr>
          <p:nvPr>
            <p:ph type="ctrTitle"/>
          </p:nvPr>
        </p:nvSpPr>
        <p:spPr>
          <a:xfrm>
            <a:off x="914400" y="3027663"/>
            <a:ext cx="10363200" cy="1470025"/>
          </a:xfrm>
        </p:spPr>
        <p:txBody>
          <a:bodyPr>
            <a:normAutofit/>
          </a:bodyPr>
          <a:lstStyle>
            <a:lvl1pPr>
              <a:defRPr sz="3600"/>
            </a:lvl1pPr>
          </a:lstStyle>
          <a:p>
            <a:r>
              <a:rPr lang="en-US"/>
              <a:t>Click to edit Master title style</a:t>
            </a:r>
          </a:p>
        </p:txBody>
      </p:sp>
      <p:sp>
        <p:nvSpPr>
          <p:cNvPr id="5" name="Subtitle 2">
            <a:extLst>
              <a:ext uri="{FF2B5EF4-FFF2-40B4-BE49-F238E27FC236}">
                <a16:creationId xmlns:a16="http://schemas.microsoft.com/office/drawing/2014/main" id="{54719E35-719B-B887-9EBD-DF3A052295A2}"/>
              </a:ext>
            </a:extLst>
          </p:cNvPr>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6462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11B33486-D85A-5B7B-3DA9-75D4B7F9B0DB}"/>
              </a:ext>
            </a:extLst>
          </p:cNvPr>
          <p:cNvSpPr>
            <a:spLocks noGrp="1"/>
          </p:cNvSpPr>
          <p:nvPr>
            <p:ph type="pic" sz="quarter" idx="10"/>
          </p:nvPr>
        </p:nvSpPr>
        <p:spPr>
          <a:xfrm>
            <a:off x="0" y="0"/>
            <a:ext cx="12192000" cy="6858000"/>
          </a:xfrm>
        </p:spPr>
        <p:txBody>
          <a:bodyPr/>
          <a:lstStyle>
            <a:lvl1pPr marL="0" indent="0">
              <a:buNone/>
              <a:defRPr/>
            </a:lvl1pPr>
            <a:lvl5pPr marL="916495" indent="0">
              <a:buNone/>
              <a:defRPr/>
            </a:lvl5pPr>
          </a:lstStyle>
          <a:p>
            <a:endParaRPr lang="sv-SE"/>
          </a:p>
          <a:p>
            <a:r>
              <a:rPr lang="sv-SE"/>
              <a:t>Image</a:t>
            </a:r>
          </a:p>
        </p:txBody>
      </p:sp>
    </p:spTree>
    <p:extLst>
      <p:ext uri="{BB962C8B-B14F-4D97-AF65-F5344CB8AC3E}">
        <p14:creationId xmlns:p14="http://schemas.microsoft.com/office/powerpoint/2010/main" val="3111287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marL="0" indent="0">
              <a:lnSpc>
                <a:spcPct val="150000"/>
              </a:lnSpc>
              <a:spcBef>
                <a:spcPts val="1200"/>
              </a:spcBef>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spcBef>
                <a:spcPts val="1200"/>
              </a:spcBef>
              <a:defRPr/>
            </a:lvl2pPr>
            <a:lvl3pPr>
              <a:spcBef>
                <a:spcPts val="1200"/>
              </a:spcBef>
              <a:defRPr/>
            </a:lvl3pPr>
            <a:lvl4pPr>
              <a:spcBef>
                <a:spcPts val="1200"/>
              </a:spcBef>
              <a:defRPr/>
            </a:lvl4pPr>
            <a:lvl5pPr>
              <a:lnSpc>
                <a:spcPct val="150000"/>
              </a:lnSpc>
              <a:spcBef>
                <a:spcPts val="1200"/>
              </a:spcBef>
              <a:defRPr/>
            </a:lvl5pPr>
          </a:lstStyle>
          <a:p>
            <a:pPr lvl="0"/>
            <a:r>
              <a:rPr lang="en-US"/>
              <a:t>Click to edit Master text styles</a:t>
            </a:r>
          </a:p>
          <a:p>
            <a:pPr lvl="1"/>
            <a:r>
              <a:rPr lang="en-US"/>
              <a:t>Second level</a:t>
            </a:r>
          </a:p>
          <a:p>
            <a:pPr lvl="4"/>
            <a:r>
              <a:rPr lang="en-US"/>
              <a:t>Third level</a:t>
            </a:r>
          </a:p>
        </p:txBody>
      </p:sp>
    </p:spTree>
    <p:extLst>
      <p:ext uri="{BB962C8B-B14F-4D97-AF65-F5344CB8AC3E}">
        <p14:creationId xmlns:p14="http://schemas.microsoft.com/office/powerpoint/2010/main" val="192586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2377439"/>
            <a:ext cx="10363200" cy="3702543"/>
          </a:xfrm>
        </p:spPr>
        <p:txBody>
          <a:bodyPr/>
          <a:lstStyle>
            <a:lvl1pPr>
              <a:lnSpc>
                <a:spcPct val="150000"/>
              </a:lnSpc>
              <a:spcBef>
                <a:spcPts val="1200"/>
              </a:spcBef>
              <a:defRPr/>
            </a:lvl1pPr>
            <a:lvl2pPr>
              <a:lnSpc>
                <a:spcPct val="150000"/>
              </a:lnSpc>
              <a:spcBef>
                <a:spcPts val="1200"/>
              </a:spcBef>
              <a:defRPr/>
            </a:lvl2pPr>
            <a:lvl3pPr>
              <a:lnSpc>
                <a:spcPct val="150000"/>
              </a:lnSpc>
              <a:spcBef>
                <a:spcPts val="1200"/>
              </a:spcBef>
              <a:defRPr/>
            </a:lvl3pPr>
            <a:lvl4pPr>
              <a:lnSpc>
                <a:spcPct val="150000"/>
              </a:lnSpc>
              <a:spcBef>
                <a:spcPts val="1200"/>
              </a:spcBef>
              <a:defRPr/>
            </a:lvl4pPr>
            <a:lvl5pPr>
              <a:lnSpc>
                <a:spcPct val="15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14400" y="1741472"/>
            <a:ext cx="10363200" cy="406400"/>
          </a:xfrm>
        </p:spPr>
        <p:txBody>
          <a:bodyPr>
            <a:normAutofit/>
          </a:bodyPr>
          <a:lstStyle>
            <a:lvl1pPr marL="0" indent="0" algn="ctr">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2947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988306"/>
            <a:ext cx="10363200" cy="817561"/>
          </a:xfrm>
        </p:spPr>
        <p:txBody>
          <a:bodyPr/>
          <a:lstStyle/>
          <a:p>
            <a:r>
              <a:rPr lang="en-US"/>
              <a:t>Click to edit Master title style</a:t>
            </a:r>
          </a:p>
        </p:txBody>
      </p:sp>
      <p:sp>
        <p:nvSpPr>
          <p:cNvPr id="3" name="Content Placeholder 2"/>
          <p:cNvSpPr>
            <a:spLocks noGrp="1"/>
          </p:cNvSpPr>
          <p:nvPr>
            <p:ph sz="half" idx="1" hasCustomPrompt="1"/>
          </p:nvPr>
        </p:nvSpPr>
        <p:spPr>
          <a:xfrm>
            <a:off x="914400" y="2356834"/>
            <a:ext cx="5080000" cy="3917766"/>
          </a:xfrm>
        </p:spPr>
        <p:txBody>
          <a:bodyPr>
            <a:normAutofit/>
          </a:bodyPr>
          <a:lstStyle>
            <a:lvl1pPr>
              <a:lnSpc>
                <a:spcPct val="150000"/>
              </a:lnSpc>
              <a:defRPr lang="en-US" sz="2000" kern="800" spc="-13" dirty="0">
                <a:solidFill>
                  <a:schemeClr val="tx1"/>
                </a:solidFill>
                <a:latin typeface="+mn-lt"/>
                <a:ea typeface="+mn-ea"/>
                <a:cs typeface="+mn-cs"/>
              </a:defRPr>
            </a:lvl1pPr>
            <a:lvl2pPr>
              <a:lnSpc>
                <a:spcPct val="150000"/>
              </a:lnSpc>
              <a:defRPr sz="1600"/>
            </a:lvl2pPr>
            <a:lvl3pPr>
              <a:defRPr sz="1600"/>
            </a:lvl3pPr>
            <a:lvl4pPr>
              <a:defRPr sz="1600"/>
            </a:lvl4pPr>
            <a:lvl5pPr>
              <a:lnSpc>
                <a:spcPct val="150000"/>
              </a:lnSpc>
              <a:defRPr sz="1600"/>
            </a:lvl5pPr>
            <a:lvl6pPr>
              <a:defRPr sz="2400"/>
            </a:lvl6pPr>
            <a:lvl7pPr>
              <a:defRPr sz="2400"/>
            </a:lvl7pPr>
            <a:lvl8pPr>
              <a:defRPr sz="2400"/>
            </a:lvl8pPr>
            <a:lvl9pPr>
              <a:defRPr sz="2400"/>
            </a:lvl9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4" name="Content Placeholder 3"/>
          <p:cNvSpPr>
            <a:spLocks noGrp="1"/>
          </p:cNvSpPr>
          <p:nvPr>
            <p:ph sz="half" idx="2" hasCustomPrompt="1"/>
          </p:nvPr>
        </p:nvSpPr>
        <p:spPr>
          <a:xfrm>
            <a:off x="6197600" y="2356834"/>
            <a:ext cx="5080000" cy="3917766"/>
          </a:xfrm>
        </p:spPr>
        <p:txBody>
          <a:bodyPr>
            <a:normAutofit/>
          </a:bodyPr>
          <a:lstStyle>
            <a:lvl1pPr>
              <a:lnSpc>
                <a:spcPct val="150000"/>
              </a:lnSpc>
              <a:defRPr lang="en-US" sz="2000" kern="800" spc="-13" dirty="0">
                <a:solidFill>
                  <a:schemeClr val="tx1"/>
                </a:solidFill>
                <a:latin typeface="+mn-lt"/>
                <a:ea typeface="+mn-ea"/>
                <a:cs typeface="+mn-cs"/>
              </a:defRPr>
            </a:lvl1pPr>
            <a:lvl2pPr>
              <a:lnSpc>
                <a:spcPct val="150000"/>
              </a:lnSpc>
              <a:defRPr sz="1600"/>
            </a:lvl2pPr>
            <a:lvl3pPr>
              <a:defRPr sz="1600"/>
            </a:lvl3pPr>
            <a:lvl4pPr>
              <a:defRPr sz="1600"/>
            </a:lvl4pPr>
            <a:lvl5pPr>
              <a:lnSpc>
                <a:spcPct val="150000"/>
              </a:lnSpc>
              <a:defRPr sz="1600"/>
            </a:lvl5pPr>
            <a:lvl6pPr>
              <a:defRPr sz="2400"/>
            </a:lvl6pPr>
            <a:lvl7pPr>
              <a:defRPr sz="2400"/>
            </a:lvl7pPr>
            <a:lvl8pPr>
              <a:defRPr sz="2400"/>
            </a:lvl8pPr>
            <a:lvl9pPr>
              <a:defRPr sz="2400"/>
            </a:lvl9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6" name="Text Placeholder 4"/>
          <p:cNvSpPr>
            <a:spLocks noGrp="1"/>
          </p:cNvSpPr>
          <p:nvPr>
            <p:ph type="body" sz="quarter" idx="10" hasCustomPrompt="1"/>
          </p:nvPr>
        </p:nvSpPr>
        <p:spPr>
          <a:xfrm>
            <a:off x="914400" y="1804929"/>
            <a:ext cx="10363200" cy="406400"/>
          </a:xfrm>
        </p:spPr>
        <p:txBody>
          <a:bodyPr>
            <a:normAutofit/>
          </a:bodyPr>
          <a:lstStyle>
            <a:lvl1pPr marL="0" indent="0" algn="ctr">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88139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675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739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320000" cy="6858000"/>
          </a:xfrm>
          <a:solidFill>
            <a:schemeClr val="tx1"/>
          </a:solidFill>
        </p:spPr>
        <p:txBody>
          <a:bodyPr lIns="182880" tIns="91440" rIns="182880" bIns="91440"/>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91B671E3-C326-FBE2-B8EF-C52488AAE448}"/>
              </a:ext>
            </a:extLst>
          </p:cNvPr>
          <p:cNvSpPr>
            <a:spLocks noGrp="1"/>
          </p:cNvSpPr>
          <p:nvPr>
            <p:ph idx="1" hasCustomPrompt="1"/>
          </p:nvPr>
        </p:nvSpPr>
        <p:spPr>
          <a:xfrm>
            <a:off x="5061395" y="2234317"/>
            <a:ext cx="6306355" cy="3531124"/>
          </a:xfrm>
        </p:spPr>
        <p:txBody>
          <a:bodyPr vert="horz" lIns="0" tIns="0" rIns="0" bIns="0" rtlCol="0">
            <a:normAutofit/>
          </a:bodyPr>
          <a:lstStyle>
            <a:lvl1pPr algn="ctr">
              <a:lnSpc>
                <a:spcPct val="150000"/>
              </a:lnSpc>
              <a:defRPr lang="en-US" sz="2000" kern="800" spc="-13" dirty="0">
                <a:solidFill>
                  <a:schemeClr val="tx1"/>
                </a:solidFill>
                <a:latin typeface="+mn-lt"/>
                <a:ea typeface="+mn-ea"/>
                <a:cs typeface="+mn-cs"/>
              </a:defRPr>
            </a:lvl1pPr>
            <a:lvl2pPr algn="ctr">
              <a:lnSpc>
                <a:spcPct val="150000"/>
              </a:lnSpc>
              <a:defRPr lang="en-US" dirty="0"/>
            </a:lvl2pPr>
            <a:lvl5pPr algn="ctr">
              <a:lnSpc>
                <a:spcPct val="150000"/>
              </a:lnSpc>
              <a:defRPr lang="en-US" dirty="0"/>
            </a:lvl5pPr>
          </a:lstStyle>
          <a:p>
            <a:pPr marL="0" lvl="0" indent="0" algn="ctr">
              <a:lnSpc>
                <a:spcPct val="150000"/>
              </a:lnSpc>
              <a:spcBef>
                <a:spcPts val="1200"/>
              </a:spcBef>
              <a:buNone/>
            </a:pPr>
            <a:r>
              <a:rPr lang="en-US"/>
              <a:t>Click to edit Master text styles</a:t>
            </a:r>
          </a:p>
          <a:p>
            <a:pPr lvl="1"/>
            <a:r>
              <a:rPr lang="en-US"/>
              <a:t>Second level</a:t>
            </a:r>
          </a:p>
          <a:p>
            <a:pPr lvl="4"/>
            <a:r>
              <a:rPr lang="en-US"/>
              <a:t>Third level</a:t>
            </a:r>
          </a:p>
        </p:txBody>
      </p:sp>
      <p:sp>
        <p:nvSpPr>
          <p:cNvPr id="5" name="Title 1">
            <a:extLst>
              <a:ext uri="{FF2B5EF4-FFF2-40B4-BE49-F238E27FC236}">
                <a16:creationId xmlns:a16="http://schemas.microsoft.com/office/drawing/2014/main" id="{155702A1-D72C-254C-4615-E953926AB191}"/>
              </a:ext>
            </a:extLst>
          </p:cNvPr>
          <p:cNvSpPr>
            <a:spLocks noGrp="1"/>
          </p:cNvSpPr>
          <p:nvPr>
            <p:ph type="title"/>
          </p:nvPr>
        </p:nvSpPr>
        <p:spPr>
          <a:xfrm>
            <a:off x="5061394" y="988306"/>
            <a:ext cx="6306355" cy="817561"/>
          </a:xfrm>
        </p:spPr>
        <p:txBody>
          <a:bodyPr/>
          <a:lstStyle>
            <a:lvl1pPr algn="ctr">
              <a:defRPr/>
            </a:lvl1pPr>
          </a:lstStyle>
          <a:p>
            <a:r>
              <a:rPr lang="en-US"/>
              <a:t>Click to edit Master title style</a:t>
            </a:r>
          </a:p>
        </p:txBody>
      </p:sp>
      <p:pic>
        <p:nvPicPr>
          <p:cNvPr id="6" name="Bildobjekt 5">
            <a:extLst>
              <a:ext uri="{FF2B5EF4-FFF2-40B4-BE49-F238E27FC236}">
                <a16:creationId xmlns:a16="http://schemas.microsoft.com/office/drawing/2014/main" id="{62AFFDC3-0AB8-E1F2-9E49-8F7EF4A4613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62474" y="5893509"/>
            <a:ext cx="1920000" cy="955502"/>
          </a:xfrm>
          <a:prstGeom prst="rect">
            <a:avLst/>
          </a:prstGeom>
        </p:spPr>
      </p:pic>
    </p:spTree>
    <p:extLst>
      <p:ext uri="{BB962C8B-B14F-4D97-AF65-F5344CB8AC3E}">
        <p14:creationId xmlns:p14="http://schemas.microsoft.com/office/powerpoint/2010/main" val="1335588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320000" cy="6858000"/>
          </a:xfrm>
          <a:solidFill>
            <a:schemeClr val="tx1"/>
          </a:solidFill>
        </p:spPr>
        <p:txBody>
          <a:bodyPr lIns="182880" tIns="91440" rIns="182880" bIns="91440"/>
          <a:lstStyle>
            <a:lvl1pPr marL="0" indent="0">
              <a:buFontTx/>
              <a:buNone/>
              <a:defRPr/>
            </a:lvl1pPr>
          </a:lstStyle>
          <a:p>
            <a:endParaRPr lang="en-US"/>
          </a:p>
        </p:txBody>
      </p:sp>
      <p:pic>
        <p:nvPicPr>
          <p:cNvPr id="6" name="Bildobjekt 5">
            <a:extLst>
              <a:ext uri="{FF2B5EF4-FFF2-40B4-BE49-F238E27FC236}">
                <a16:creationId xmlns:a16="http://schemas.microsoft.com/office/drawing/2014/main" id="{62AFFDC3-0AB8-E1F2-9E49-8F7EF4A4613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62474" y="5893509"/>
            <a:ext cx="1920000" cy="955502"/>
          </a:xfrm>
          <a:prstGeom prst="rect">
            <a:avLst/>
          </a:prstGeom>
        </p:spPr>
      </p:pic>
    </p:spTree>
    <p:extLst>
      <p:ext uri="{BB962C8B-B14F-4D97-AF65-F5344CB8AC3E}">
        <p14:creationId xmlns:p14="http://schemas.microsoft.com/office/powerpoint/2010/main" val="3850043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872000" y="0"/>
            <a:ext cx="4320000" cy="6858000"/>
          </a:xfrm>
          <a:solidFill>
            <a:schemeClr val="tx1"/>
          </a:solidFill>
        </p:spPr>
        <p:txBody>
          <a:bodyPr lIns="182880" tIns="91440" rIns="182880" bIns="91440"/>
          <a:lstStyle>
            <a:lvl1pPr marL="0" indent="0">
              <a:buFontTx/>
              <a:buNone/>
              <a:defRPr/>
            </a:lvl1pPr>
          </a:lstStyle>
          <a:p>
            <a:endParaRPr lang="en-US"/>
          </a:p>
        </p:txBody>
      </p:sp>
      <p:sp>
        <p:nvSpPr>
          <p:cNvPr id="5" name="Title 1">
            <a:extLst>
              <a:ext uri="{FF2B5EF4-FFF2-40B4-BE49-F238E27FC236}">
                <a16:creationId xmlns:a16="http://schemas.microsoft.com/office/drawing/2014/main" id="{C21EC6EC-B590-ADD4-AC76-E127C26EAF43}"/>
              </a:ext>
            </a:extLst>
          </p:cNvPr>
          <p:cNvSpPr>
            <a:spLocks noGrp="1"/>
          </p:cNvSpPr>
          <p:nvPr>
            <p:ph type="title"/>
          </p:nvPr>
        </p:nvSpPr>
        <p:spPr>
          <a:xfrm>
            <a:off x="729800" y="1250177"/>
            <a:ext cx="6306355" cy="817561"/>
          </a:xfrm>
        </p:spPr>
        <p:txBody>
          <a:bodyPr/>
          <a:lstStyle>
            <a:lvl1pPr algn="ctr">
              <a:defRPr/>
            </a:lvl1pPr>
          </a:lstStyle>
          <a:p>
            <a:r>
              <a:rPr lang="en-US"/>
              <a:t>Click to edit Master title style</a:t>
            </a:r>
          </a:p>
        </p:txBody>
      </p:sp>
      <p:pic>
        <p:nvPicPr>
          <p:cNvPr id="6" name="Bildobjekt 5">
            <a:extLst>
              <a:ext uri="{FF2B5EF4-FFF2-40B4-BE49-F238E27FC236}">
                <a16:creationId xmlns:a16="http://schemas.microsoft.com/office/drawing/2014/main" id="{274AA480-D050-536B-C6ED-C2AE5D0EAAD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
        <p:nvSpPr>
          <p:cNvPr id="7" name="Content Placeholder 2">
            <a:extLst>
              <a:ext uri="{FF2B5EF4-FFF2-40B4-BE49-F238E27FC236}">
                <a16:creationId xmlns:a16="http://schemas.microsoft.com/office/drawing/2014/main" id="{E4BEF57E-8FBF-4608-8F46-6837DABEA4E7}"/>
              </a:ext>
            </a:extLst>
          </p:cNvPr>
          <p:cNvSpPr>
            <a:spLocks noGrp="1"/>
          </p:cNvSpPr>
          <p:nvPr>
            <p:ph idx="1" hasCustomPrompt="1"/>
          </p:nvPr>
        </p:nvSpPr>
        <p:spPr>
          <a:xfrm>
            <a:off x="727936" y="2234317"/>
            <a:ext cx="6306355" cy="3531124"/>
          </a:xfrm>
        </p:spPr>
        <p:txBody>
          <a:bodyPr vert="horz" lIns="0" tIns="0" rIns="0" bIns="0" rtlCol="0">
            <a:normAutofit/>
          </a:bodyPr>
          <a:lstStyle>
            <a:lvl1pPr algn="ctr">
              <a:lnSpc>
                <a:spcPct val="150000"/>
              </a:lnSpc>
              <a:defRPr lang="en-US" sz="2000" kern="800" spc="-13" dirty="0">
                <a:solidFill>
                  <a:schemeClr val="tx1"/>
                </a:solidFill>
                <a:latin typeface="+mn-lt"/>
                <a:ea typeface="+mn-ea"/>
                <a:cs typeface="+mn-cs"/>
              </a:defRPr>
            </a:lvl1pPr>
            <a:lvl2pPr algn="ctr">
              <a:lnSpc>
                <a:spcPct val="150000"/>
              </a:lnSpc>
              <a:defRPr lang="en-US" dirty="0"/>
            </a:lvl2pPr>
            <a:lvl5pPr algn="ctr">
              <a:lnSpc>
                <a:spcPct val="150000"/>
              </a:lnSpc>
              <a:defRPr lang="en-US" dirty="0"/>
            </a:lvl5pPr>
          </a:lstStyle>
          <a:p>
            <a:pPr marL="0" lvl="0" indent="0" algn="ctr">
              <a:lnSpc>
                <a:spcPct val="150000"/>
              </a:lnSpc>
              <a:spcBef>
                <a:spcPts val="1200"/>
              </a:spcBef>
              <a:buNone/>
            </a:pPr>
            <a:r>
              <a:rPr lang="en-US"/>
              <a:t>Click to edit Master text styles</a:t>
            </a:r>
          </a:p>
          <a:p>
            <a:pPr lvl="1"/>
            <a:r>
              <a:rPr lang="en-US"/>
              <a:t>Second level</a:t>
            </a:r>
          </a:p>
          <a:p>
            <a:pPr lvl="4"/>
            <a:r>
              <a:rPr lang="en-US"/>
              <a:t>Third level</a:t>
            </a:r>
          </a:p>
        </p:txBody>
      </p:sp>
    </p:spTree>
    <p:extLst>
      <p:ext uri="{BB962C8B-B14F-4D97-AF65-F5344CB8AC3E}">
        <p14:creationId xmlns:p14="http://schemas.microsoft.com/office/powerpoint/2010/main" val="1429757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3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872000" y="0"/>
            <a:ext cx="4320000" cy="6858000"/>
          </a:xfrm>
          <a:prstGeom prst="rect">
            <a:avLst/>
          </a:prstGeom>
          <a:solidFill>
            <a:schemeClr val="tx1"/>
          </a:solidFill>
        </p:spPr>
        <p:txBody>
          <a:bodyPr vert="horz" lIns="182880" tIns="91440" rIns="182880" bIns="91440" rtlCol="0">
            <a:normAutofit/>
          </a:bodyPr>
          <a:lstStyle>
            <a:lvl1pPr>
              <a:defRPr lang="en-US"/>
            </a:lvl1pPr>
          </a:lstStyle>
          <a:p>
            <a:pPr marL="0" lvl="0" indent="0">
              <a:buFontTx/>
              <a:buNone/>
            </a:pPr>
            <a:endParaRPr lang="en-US"/>
          </a:p>
        </p:txBody>
      </p:sp>
      <p:pic>
        <p:nvPicPr>
          <p:cNvPr id="6" name="Bildobjekt 5">
            <a:extLst>
              <a:ext uri="{FF2B5EF4-FFF2-40B4-BE49-F238E27FC236}">
                <a16:creationId xmlns:a16="http://schemas.microsoft.com/office/drawing/2014/main" id="{274AA480-D050-536B-C6ED-C2AE5D0EAAD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Tree>
    <p:extLst>
      <p:ext uri="{BB962C8B-B14F-4D97-AF65-F5344CB8AC3E}">
        <p14:creationId xmlns:p14="http://schemas.microsoft.com/office/powerpoint/2010/main" val="193491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Bildobjekt 1" descr="En bild som visar person, mark, mobiltelefon, utomhus&#10;&#10;Automatiskt genererad beskrivning">
            <a:extLst>
              <a:ext uri="{FF2B5EF4-FFF2-40B4-BE49-F238E27FC236}">
                <a16:creationId xmlns:a16="http://schemas.microsoft.com/office/drawing/2014/main" id="{6C14D28F-F4E8-89AB-63D1-F8274D2E7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199" y="0"/>
            <a:ext cx="12212398" cy="6858000"/>
          </a:xfrm>
          <a:prstGeom prst="rect">
            <a:avLst/>
          </a:prstGeom>
        </p:spPr>
      </p:pic>
      <p:sp>
        <p:nvSpPr>
          <p:cNvPr id="3" name="Rektangel 2">
            <a:extLst>
              <a:ext uri="{FF2B5EF4-FFF2-40B4-BE49-F238E27FC236}">
                <a16:creationId xmlns:a16="http://schemas.microsoft.com/office/drawing/2014/main" id="{3984D13E-2762-7D43-91E8-A3491AD2885F}"/>
              </a:ext>
            </a:extLst>
          </p:cNvPr>
          <p:cNvSpPr/>
          <p:nvPr userDrawn="1"/>
        </p:nvSpPr>
        <p:spPr>
          <a:xfrm>
            <a:off x="-10199" y="0"/>
            <a:ext cx="12212398" cy="6858000"/>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7BE50BD-D8E1-84F6-A6DE-885C487435FC}"/>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206" y="4293"/>
            <a:ext cx="3978642" cy="1980000"/>
          </a:xfrm>
          <a:prstGeom prst="rect">
            <a:avLst/>
          </a:prstGeom>
        </p:spPr>
      </p:pic>
      <p:sp>
        <p:nvSpPr>
          <p:cNvPr id="4" name="Title 1">
            <a:extLst>
              <a:ext uri="{FF2B5EF4-FFF2-40B4-BE49-F238E27FC236}">
                <a16:creationId xmlns:a16="http://schemas.microsoft.com/office/drawing/2014/main" id="{1A4C8F80-0BA5-C2A7-B4DC-6432269F3346}"/>
              </a:ext>
            </a:extLst>
          </p:cNvPr>
          <p:cNvSpPr>
            <a:spLocks noGrp="1"/>
          </p:cNvSpPr>
          <p:nvPr>
            <p:ph type="ctrTitle"/>
          </p:nvPr>
        </p:nvSpPr>
        <p:spPr>
          <a:xfrm>
            <a:off x="914400" y="3027663"/>
            <a:ext cx="10363200" cy="1470025"/>
          </a:xfrm>
        </p:spPr>
        <p:txBody>
          <a:bodyPr>
            <a:normAutofit/>
          </a:bodyPr>
          <a:lstStyle>
            <a:lvl1pPr>
              <a:defRPr sz="3600"/>
            </a:lvl1pPr>
          </a:lstStyle>
          <a:p>
            <a:r>
              <a:rPr lang="en-US"/>
              <a:t>Click to edit Master title style</a:t>
            </a:r>
          </a:p>
        </p:txBody>
      </p:sp>
      <p:sp>
        <p:nvSpPr>
          <p:cNvPr id="5" name="Subtitle 2">
            <a:extLst>
              <a:ext uri="{FF2B5EF4-FFF2-40B4-BE49-F238E27FC236}">
                <a16:creationId xmlns:a16="http://schemas.microsoft.com/office/drawing/2014/main" id="{54719E35-719B-B887-9EBD-DF3A052295A2}"/>
              </a:ext>
            </a:extLst>
          </p:cNvPr>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30809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9F0AE2A5-A54B-94C3-BF74-69A60C29D6FA}"/>
              </a:ext>
            </a:extLst>
          </p:cNvPr>
          <p:cNvSpPr>
            <a:spLocks noGrp="1"/>
          </p:cNvSpPr>
          <p:nvPr>
            <p:ph sz="quarter" idx="18"/>
          </p:nvPr>
        </p:nvSpPr>
        <p:spPr>
          <a:xfrm>
            <a:off x="4320000" y="0"/>
            <a:ext cx="7861864" cy="6858000"/>
          </a:xfrm>
          <a:solidFill>
            <a:schemeClr val="tx1"/>
          </a:solidFill>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916495" indent="0">
              <a:buNone/>
              <a:defRPr sz="1400"/>
            </a:lvl5pPr>
          </a:lstStyle>
          <a:p>
            <a:pPr lvl="0"/>
            <a:endParaRPr lang="en-US"/>
          </a:p>
        </p:txBody>
      </p:sp>
      <p:sp>
        <p:nvSpPr>
          <p:cNvPr id="6" name="Content Placeholder 2">
            <a:extLst>
              <a:ext uri="{FF2B5EF4-FFF2-40B4-BE49-F238E27FC236}">
                <a16:creationId xmlns:a16="http://schemas.microsoft.com/office/drawing/2014/main" id="{E7A96F06-EC01-2C9C-07E6-80BC2D3B5CBB}"/>
              </a:ext>
            </a:extLst>
          </p:cNvPr>
          <p:cNvSpPr>
            <a:spLocks noGrp="1"/>
          </p:cNvSpPr>
          <p:nvPr>
            <p:ph idx="1" hasCustomPrompt="1"/>
          </p:nvPr>
        </p:nvSpPr>
        <p:spPr>
          <a:xfrm>
            <a:off x="510789" y="2519398"/>
            <a:ext cx="3309870" cy="3636703"/>
          </a:xfrm>
        </p:spPr>
        <p:txBody>
          <a:bodyPr/>
          <a:lstStyle>
            <a:lvl1pPr marL="0" indent="0">
              <a:lnSpc>
                <a:spcPct val="150000"/>
              </a:lnSpc>
              <a:spcBef>
                <a:spcPts val="1200"/>
              </a:spcBef>
              <a:buNone/>
              <a:defRPr lang="en-US" sz="2000" kern="800" spc="-13" dirty="0">
                <a:solidFill>
                  <a:schemeClr val="tx1"/>
                </a:solidFill>
                <a:latin typeface="+mn-lt"/>
                <a:ea typeface="+mn-ea"/>
                <a:cs typeface="+mn-cs"/>
              </a:defRPr>
            </a:lvl1pPr>
            <a:lvl2pPr>
              <a:lnSpc>
                <a:spcPct val="150000"/>
              </a:lnSpc>
              <a:spcBef>
                <a:spcPts val="1200"/>
              </a:spcBef>
              <a:defRPr/>
            </a:lvl2pPr>
            <a:lvl3pPr>
              <a:spcBef>
                <a:spcPts val="1200"/>
              </a:spcBef>
              <a:defRPr/>
            </a:lvl3pPr>
            <a:lvl4pPr>
              <a:spcBef>
                <a:spcPts val="1200"/>
              </a:spcBef>
              <a:defRPr/>
            </a:lvl4pPr>
            <a:lvl5pPr>
              <a:lnSpc>
                <a:spcPct val="150000"/>
              </a:lnSpc>
              <a:spcBef>
                <a:spcPts val="1200"/>
              </a:spcBef>
              <a:defRPr/>
            </a:lvl5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7" name="Title 1">
            <a:extLst>
              <a:ext uri="{FF2B5EF4-FFF2-40B4-BE49-F238E27FC236}">
                <a16:creationId xmlns:a16="http://schemas.microsoft.com/office/drawing/2014/main" id="{E361D4DB-D7FC-309F-9B8C-088D542BDD6B}"/>
              </a:ext>
            </a:extLst>
          </p:cNvPr>
          <p:cNvSpPr>
            <a:spLocks noGrp="1"/>
          </p:cNvSpPr>
          <p:nvPr>
            <p:ph type="title"/>
          </p:nvPr>
        </p:nvSpPr>
        <p:spPr>
          <a:xfrm>
            <a:off x="510789" y="1330816"/>
            <a:ext cx="3309869" cy="817561"/>
          </a:xfrm>
        </p:spPr>
        <p:txBody>
          <a:bodyPr/>
          <a:lstStyle>
            <a:lvl1pPr algn="l">
              <a:defRPr/>
            </a:lvl1pPr>
          </a:lstStyle>
          <a:p>
            <a:r>
              <a:rPr lang="en-US"/>
              <a:t>Click to edit Master title style</a:t>
            </a:r>
          </a:p>
        </p:txBody>
      </p:sp>
      <p:pic>
        <p:nvPicPr>
          <p:cNvPr id="8" name="Bildobjekt 7">
            <a:extLst>
              <a:ext uri="{FF2B5EF4-FFF2-40B4-BE49-F238E27FC236}">
                <a16:creationId xmlns:a16="http://schemas.microsoft.com/office/drawing/2014/main" id="{FED4037B-EC78-D57C-50EB-41CA899A9CE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Tree>
    <p:extLst>
      <p:ext uri="{BB962C8B-B14F-4D97-AF65-F5344CB8AC3E}">
        <p14:creationId xmlns:p14="http://schemas.microsoft.com/office/powerpoint/2010/main" val="3103222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87C9F9E5-1996-750B-331A-9CBACACB311C}"/>
              </a:ext>
            </a:extLst>
          </p:cNvPr>
          <p:cNvSpPr>
            <a:spLocks noGrp="1"/>
          </p:cNvSpPr>
          <p:nvPr>
            <p:ph sz="quarter" idx="18"/>
          </p:nvPr>
        </p:nvSpPr>
        <p:spPr>
          <a:xfrm>
            <a:off x="0" y="0"/>
            <a:ext cx="7555606" cy="6858000"/>
          </a:xfrm>
          <a:solidFill>
            <a:schemeClr val="tx1"/>
          </a:solidFill>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endParaRPr lang="en-US"/>
          </a:p>
        </p:txBody>
      </p:sp>
      <p:sp>
        <p:nvSpPr>
          <p:cNvPr id="5" name="Content Placeholder 2">
            <a:extLst>
              <a:ext uri="{FF2B5EF4-FFF2-40B4-BE49-F238E27FC236}">
                <a16:creationId xmlns:a16="http://schemas.microsoft.com/office/drawing/2014/main" id="{EC69B15A-3164-9357-86F1-113D50CA873E}"/>
              </a:ext>
            </a:extLst>
          </p:cNvPr>
          <p:cNvSpPr>
            <a:spLocks noGrp="1"/>
          </p:cNvSpPr>
          <p:nvPr>
            <p:ph idx="1" hasCustomPrompt="1"/>
          </p:nvPr>
        </p:nvSpPr>
        <p:spPr>
          <a:xfrm>
            <a:off x="8238187" y="1747234"/>
            <a:ext cx="3309870" cy="3863661"/>
          </a:xfrm>
        </p:spPr>
        <p:txBody>
          <a:bodyPr/>
          <a:lstStyle>
            <a:lvl1pPr marL="0" indent="0">
              <a:lnSpc>
                <a:spcPct val="150000"/>
              </a:lnSpc>
              <a:spcBef>
                <a:spcPts val="1200"/>
              </a:spcBef>
              <a:buNone/>
              <a:defRPr lang="en-US" sz="2000" kern="800" spc="-13" dirty="0">
                <a:solidFill>
                  <a:schemeClr val="tx1"/>
                </a:solidFill>
                <a:latin typeface="+mn-lt"/>
                <a:ea typeface="+mn-ea"/>
                <a:cs typeface="+mn-cs"/>
              </a:defRPr>
            </a:lvl1pPr>
            <a:lvl2pPr>
              <a:lnSpc>
                <a:spcPct val="150000"/>
              </a:lnSpc>
              <a:spcBef>
                <a:spcPts val="1200"/>
              </a:spcBef>
              <a:defRPr/>
            </a:lvl2pPr>
            <a:lvl3pPr>
              <a:spcBef>
                <a:spcPts val="1200"/>
              </a:spcBef>
              <a:defRPr/>
            </a:lvl3pPr>
            <a:lvl4pPr>
              <a:spcBef>
                <a:spcPts val="1200"/>
              </a:spcBef>
              <a:defRPr/>
            </a:lvl4pPr>
            <a:lvl5pPr>
              <a:lnSpc>
                <a:spcPct val="150000"/>
              </a:lnSpc>
              <a:spcBef>
                <a:spcPts val="1200"/>
              </a:spcBef>
              <a:defRPr/>
            </a:lvl5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6" name="Title 1">
            <a:extLst>
              <a:ext uri="{FF2B5EF4-FFF2-40B4-BE49-F238E27FC236}">
                <a16:creationId xmlns:a16="http://schemas.microsoft.com/office/drawing/2014/main" id="{A0535492-ABB0-39F2-D2A2-72574E58B486}"/>
              </a:ext>
            </a:extLst>
          </p:cNvPr>
          <p:cNvSpPr>
            <a:spLocks noGrp="1"/>
          </p:cNvSpPr>
          <p:nvPr>
            <p:ph type="title"/>
          </p:nvPr>
        </p:nvSpPr>
        <p:spPr>
          <a:xfrm>
            <a:off x="8238187" y="785610"/>
            <a:ext cx="3309869" cy="817561"/>
          </a:xfrm>
        </p:spPr>
        <p:txBody>
          <a:bodyPr/>
          <a:lstStyle>
            <a:lvl1pPr algn="l">
              <a:defRPr/>
            </a:lvl1pPr>
          </a:lstStyle>
          <a:p>
            <a:r>
              <a:rPr lang="en-US"/>
              <a:t>Click to edit Master title style</a:t>
            </a:r>
          </a:p>
        </p:txBody>
      </p:sp>
      <p:pic>
        <p:nvPicPr>
          <p:cNvPr id="8" name="Bildobjekt 7">
            <a:extLst>
              <a:ext uri="{FF2B5EF4-FFF2-40B4-BE49-F238E27FC236}">
                <a16:creationId xmlns:a16="http://schemas.microsoft.com/office/drawing/2014/main" id="{8B174FDF-A05E-71FD-2A07-59985D75090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63880" y="5895509"/>
            <a:ext cx="1920000" cy="955502"/>
          </a:xfrm>
          <a:prstGeom prst="rect">
            <a:avLst/>
          </a:prstGeom>
        </p:spPr>
      </p:pic>
    </p:spTree>
    <p:extLst>
      <p:ext uri="{BB962C8B-B14F-4D97-AF65-F5344CB8AC3E}">
        <p14:creationId xmlns:p14="http://schemas.microsoft.com/office/powerpoint/2010/main" val="1044386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779794"/>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hasCustomPrompt="1"/>
          </p:nvPr>
        </p:nvSpPr>
        <p:spPr>
          <a:xfrm>
            <a:off x="9144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1" name="Text Placeholder 9"/>
          <p:cNvSpPr>
            <a:spLocks noGrp="1"/>
          </p:cNvSpPr>
          <p:nvPr>
            <p:ph type="body" sz="quarter" idx="15" hasCustomPrompt="1"/>
          </p:nvPr>
        </p:nvSpPr>
        <p:spPr>
          <a:xfrm>
            <a:off x="35560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2" name="Text Placeholder 9"/>
          <p:cNvSpPr>
            <a:spLocks noGrp="1"/>
          </p:cNvSpPr>
          <p:nvPr>
            <p:ph type="body" sz="quarter" idx="16" hasCustomPrompt="1"/>
          </p:nvPr>
        </p:nvSpPr>
        <p:spPr>
          <a:xfrm>
            <a:off x="61976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3" name="Text Placeholder 9"/>
          <p:cNvSpPr>
            <a:spLocks noGrp="1"/>
          </p:cNvSpPr>
          <p:nvPr>
            <p:ph type="body" sz="quarter" idx="17" hasCustomPrompt="1"/>
          </p:nvPr>
        </p:nvSpPr>
        <p:spPr>
          <a:xfrm>
            <a:off x="88392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18019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77550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761904"/>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761904"/>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761904"/>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hasCustomPrompt="1"/>
          </p:nvPr>
        </p:nvSpPr>
        <p:spPr>
          <a:xfrm>
            <a:off x="914400" y="5345470"/>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9" name="Text Placeholder 9"/>
          <p:cNvSpPr>
            <a:spLocks noGrp="1"/>
          </p:cNvSpPr>
          <p:nvPr>
            <p:ph type="body" sz="quarter" idx="15" hasCustomPrompt="1"/>
          </p:nvPr>
        </p:nvSpPr>
        <p:spPr>
          <a:xfrm>
            <a:off x="4431792" y="5345470"/>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0" name="Text Placeholder 9"/>
          <p:cNvSpPr>
            <a:spLocks noGrp="1"/>
          </p:cNvSpPr>
          <p:nvPr>
            <p:ph type="body" sz="quarter" idx="16" hasCustomPrompt="1"/>
          </p:nvPr>
        </p:nvSpPr>
        <p:spPr>
          <a:xfrm>
            <a:off x="7949184" y="5345470"/>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70456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77550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761904"/>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761904"/>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5345470"/>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1" y="5345470"/>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3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771208"/>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723436" y="2148461"/>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14" name="Content Placeholder 13"/>
          <p:cNvSpPr>
            <a:spLocks noGrp="1"/>
          </p:cNvSpPr>
          <p:nvPr>
            <p:ph sz="quarter" idx="18" hasCustomPrompt="1"/>
          </p:nvPr>
        </p:nvSpPr>
        <p:spPr>
          <a:xfrm>
            <a:off x="723436"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28" name="Content Placeholder 13"/>
          <p:cNvSpPr>
            <a:spLocks noGrp="1"/>
          </p:cNvSpPr>
          <p:nvPr>
            <p:ph sz="quarter" idx="20" hasCustomPrompt="1"/>
          </p:nvPr>
        </p:nvSpPr>
        <p:spPr>
          <a:xfrm>
            <a:off x="9873455" y="4469232"/>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33" name="Picture Placeholder 3"/>
          <p:cNvSpPr>
            <a:spLocks noGrp="1"/>
          </p:cNvSpPr>
          <p:nvPr>
            <p:ph type="pic" sz="quarter" idx="25"/>
          </p:nvPr>
        </p:nvSpPr>
        <p:spPr>
          <a:xfrm>
            <a:off x="2555182" y="2147313"/>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34" name="Content Placeholder 13"/>
          <p:cNvSpPr>
            <a:spLocks noGrp="1"/>
          </p:cNvSpPr>
          <p:nvPr>
            <p:ph sz="quarter" idx="26" hasCustomPrompt="1"/>
          </p:nvPr>
        </p:nvSpPr>
        <p:spPr>
          <a:xfrm>
            <a:off x="2553440"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36" name="Content Placeholder 13"/>
          <p:cNvSpPr>
            <a:spLocks noGrp="1"/>
          </p:cNvSpPr>
          <p:nvPr>
            <p:ph sz="quarter" idx="28" hasCustomPrompt="1"/>
          </p:nvPr>
        </p:nvSpPr>
        <p:spPr>
          <a:xfrm>
            <a:off x="4383444"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3" name="Content Placeholder 13">
            <a:extLst>
              <a:ext uri="{FF2B5EF4-FFF2-40B4-BE49-F238E27FC236}">
                <a16:creationId xmlns:a16="http://schemas.microsoft.com/office/drawing/2014/main" id="{A54F0EF4-F4C3-0CB4-759E-F11979EA6AD8}"/>
              </a:ext>
            </a:extLst>
          </p:cNvPr>
          <p:cNvSpPr>
            <a:spLocks noGrp="1"/>
          </p:cNvSpPr>
          <p:nvPr>
            <p:ph sz="quarter" idx="29" hasCustomPrompt="1"/>
          </p:nvPr>
        </p:nvSpPr>
        <p:spPr>
          <a:xfrm>
            <a:off x="6213448"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5" name="Content Placeholder 13">
            <a:extLst>
              <a:ext uri="{FF2B5EF4-FFF2-40B4-BE49-F238E27FC236}">
                <a16:creationId xmlns:a16="http://schemas.microsoft.com/office/drawing/2014/main" id="{0CE71147-D8FE-6782-2842-EE805007F6F5}"/>
              </a:ext>
            </a:extLst>
          </p:cNvPr>
          <p:cNvSpPr>
            <a:spLocks noGrp="1"/>
          </p:cNvSpPr>
          <p:nvPr>
            <p:ph sz="quarter" idx="30" hasCustomPrompt="1"/>
          </p:nvPr>
        </p:nvSpPr>
        <p:spPr>
          <a:xfrm>
            <a:off x="8043452"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C4FA54B3-C08F-4888-8208-391F127CB41C}"/>
              </a:ext>
            </a:extLst>
          </p:cNvPr>
          <p:cNvSpPr>
            <a:spLocks noGrp="1"/>
          </p:cNvSpPr>
          <p:nvPr>
            <p:ph type="pic" sz="quarter" idx="31"/>
          </p:nvPr>
        </p:nvSpPr>
        <p:spPr>
          <a:xfrm>
            <a:off x="4386928" y="2147313"/>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7" name="Picture Placeholder 3">
            <a:extLst>
              <a:ext uri="{FF2B5EF4-FFF2-40B4-BE49-F238E27FC236}">
                <a16:creationId xmlns:a16="http://schemas.microsoft.com/office/drawing/2014/main" id="{1CD2508E-BC8B-88B2-D491-F7F6AA9F347E}"/>
              </a:ext>
            </a:extLst>
          </p:cNvPr>
          <p:cNvSpPr>
            <a:spLocks noGrp="1"/>
          </p:cNvSpPr>
          <p:nvPr>
            <p:ph type="pic" sz="quarter" idx="32"/>
          </p:nvPr>
        </p:nvSpPr>
        <p:spPr>
          <a:xfrm>
            <a:off x="6218674" y="2146165"/>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8" name="Picture Placeholder 3">
            <a:extLst>
              <a:ext uri="{FF2B5EF4-FFF2-40B4-BE49-F238E27FC236}">
                <a16:creationId xmlns:a16="http://schemas.microsoft.com/office/drawing/2014/main" id="{FAD03356-9BB1-C41C-926F-971E59D1FF26}"/>
              </a:ext>
            </a:extLst>
          </p:cNvPr>
          <p:cNvSpPr>
            <a:spLocks noGrp="1"/>
          </p:cNvSpPr>
          <p:nvPr>
            <p:ph type="pic" sz="quarter" idx="33"/>
          </p:nvPr>
        </p:nvSpPr>
        <p:spPr>
          <a:xfrm>
            <a:off x="8050420" y="2146165"/>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9" name="Picture Placeholder 3">
            <a:extLst>
              <a:ext uri="{FF2B5EF4-FFF2-40B4-BE49-F238E27FC236}">
                <a16:creationId xmlns:a16="http://schemas.microsoft.com/office/drawing/2014/main" id="{91BBD681-314C-9FAE-8201-F15CEB7B1649}"/>
              </a:ext>
            </a:extLst>
          </p:cNvPr>
          <p:cNvSpPr>
            <a:spLocks noGrp="1"/>
          </p:cNvSpPr>
          <p:nvPr>
            <p:ph type="pic" sz="quarter" idx="34"/>
          </p:nvPr>
        </p:nvSpPr>
        <p:spPr>
          <a:xfrm>
            <a:off x="9882164" y="2145017"/>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Tree>
    <p:extLst>
      <p:ext uri="{BB962C8B-B14F-4D97-AF65-F5344CB8AC3E}">
        <p14:creationId xmlns:p14="http://schemas.microsoft.com/office/powerpoint/2010/main" val="3568988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11B33486-D85A-5B7B-3DA9-75D4B7F9B0DB}"/>
              </a:ext>
            </a:extLst>
          </p:cNvPr>
          <p:cNvSpPr>
            <a:spLocks noGrp="1"/>
          </p:cNvSpPr>
          <p:nvPr>
            <p:ph type="pic" sz="quarter" idx="10"/>
          </p:nvPr>
        </p:nvSpPr>
        <p:spPr>
          <a:xfrm>
            <a:off x="0" y="0"/>
            <a:ext cx="12192000" cy="6858000"/>
          </a:xfrm>
        </p:spPr>
        <p:txBody>
          <a:bodyPr/>
          <a:lstStyle>
            <a:lvl1pPr marL="0" indent="0">
              <a:buNone/>
              <a:defRPr/>
            </a:lvl1pPr>
            <a:lvl5pPr marL="916495" indent="0">
              <a:buNone/>
              <a:defRPr/>
            </a:lvl5pPr>
          </a:lstStyle>
          <a:p>
            <a:endParaRPr lang="sv-SE"/>
          </a:p>
          <a:p>
            <a:r>
              <a:rPr lang="sv-SE"/>
              <a:t>Image</a:t>
            </a:r>
          </a:p>
        </p:txBody>
      </p:sp>
    </p:spTree>
    <p:extLst>
      <p:ext uri="{BB962C8B-B14F-4D97-AF65-F5344CB8AC3E}">
        <p14:creationId xmlns:p14="http://schemas.microsoft.com/office/powerpoint/2010/main" val="1893172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marL="0" indent="0">
              <a:lnSpc>
                <a:spcPct val="150000"/>
              </a:lnSpc>
              <a:spcBef>
                <a:spcPts val="1200"/>
              </a:spcBef>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spcBef>
                <a:spcPts val="1200"/>
              </a:spcBef>
              <a:defRPr/>
            </a:lvl2pPr>
            <a:lvl3pPr>
              <a:spcBef>
                <a:spcPts val="1200"/>
              </a:spcBef>
              <a:defRPr/>
            </a:lvl3pPr>
            <a:lvl4pPr>
              <a:spcBef>
                <a:spcPts val="1200"/>
              </a:spcBef>
              <a:defRPr/>
            </a:lvl4pPr>
            <a:lvl5pPr>
              <a:lnSpc>
                <a:spcPct val="150000"/>
              </a:lnSpc>
              <a:spcBef>
                <a:spcPts val="1200"/>
              </a:spcBef>
              <a:defRPr/>
            </a:lvl5pPr>
          </a:lstStyle>
          <a:p>
            <a:pPr lvl="0"/>
            <a:r>
              <a:rPr lang="en-US"/>
              <a:t>Click to edit Master text styles</a:t>
            </a:r>
          </a:p>
          <a:p>
            <a:pPr lvl="1"/>
            <a:r>
              <a:rPr lang="en-US"/>
              <a:t>Second level</a:t>
            </a:r>
          </a:p>
          <a:p>
            <a:pPr lvl="4"/>
            <a:r>
              <a:rPr lang="en-US"/>
              <a:t>Third level</a:t>
            </a:r>
          </a:p>
        </p:txBody>
      </p:sp>
    </p:spTree>
    <p:extLst>
      <p:ext uri="{BB962C8B-B14F-4D97-AF65-F5344CB8AC3E}">
        <p14:creationId xmlns:p14="http://schemas.microsoft.com/office/powerpoint/2010/main" val="2442894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2377439"/>
            <a:ext cx="10363200" cy="3702543"/>
          </a:xfrm>
        </p:spPr>
        <p:txBody>
          <a:bodyPr/>
          <a:lstStyle>
            <a:lvl1pPr>
              <a:lnSpc>
                <a:spcPct val="150000"/>
              </a:lnSpc>
              <a:spcBef>
                <a:spcPts val="1200"/>
              </a:spcBef>
              <a:defRPr/>
            </a:lvl1pPr>
            <a:lvl2pPr>
              <a:lnSpc>
                <a:spcPct val="150000"/>
              </a:lnSpc>
              <a:spcBef>
                <a:spcPts val="1200"/>
              </a:spcBef>
              <a:defRPr/>
            </a:lvl2pPr>
            <a:lvl3pPr>
              <a:lnSpc>
                <a:spcPct val="150000"/>
              </a:lnSpc>
              <a:spcBef>
                <a:spcPts val="1200"/>
              </a:spcBef>
              <a:defRPr/>
            </a:lvl3pPr>
            <a:lvl4pPr>
              <a:lnSpc>
                <a:spcPct val="150000"/>
              </a:lnSpc>
              <a:spcBef>
                <a:spcPts val="1200"/>
              </a:spcBef>
              <a:defRPr/>
            </a:lvl4pPr>
            <a:lvl5pPr>
              <a:lnSpc>
                <a:spcPct val="15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14400" y="1741472"/>
            <a:ext cx="10363200" cy="406400"/>
          </a:xfrm>
        </p:spPr>
        <p:txBody>
          <a:bodyPr>
            <a:normAutofit/>
          </a:bodyPr>
          <a:lstStyle>
            <a:lvl1pPr marL="0" indent="0" algn="ctr">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1256795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988306"/>
            <a:ext cx="10363200" cy="817561"/>
          </a:xfrm>
          <a:prstGeom prst="rect">
            <a:avLst/>
          </a:prstGeom>
        </p:spPr>
        <p:txBody>
          <a:bodyPr/>
          <a:lstStyle/>
          <a:p>
            <a:r>
              <a:rPr lang="en-US"/>
              <a:t>Click to edit Master title style</a:t>
            </a:r>
          </a:p>
        </p:txBody>
      </p:sp>
      <p:sp>
        <p:nvSpPr>
          <p:cNvPr id="3" name="Content Placeholder 2"/>
          <p:cNvSpPr>
            <a:spLocks noGrp="1"/>
          </p:cNvSpPr>
          <p:nvPr>
            <p:ph sz="half" idx="1" hasCustomPrompt="1"/>
          </p:nvPr>
        </p:nvSpPr>
        <p:spPr>
          <a:xfrm>
            <a:off x="914400" y="2356834"/>
            <a:ext cx="5080000" cy="3917766"/>
          </a:xfrm>
          <a:prstGeom prst="rect">
            <a:avLst/>
          </a:prstGeom>
        </p:spPr>
        <p:txBody>
          <a:bodyPr>
            <a:normAutofit/>
          </a:bodyPr>
          <a:lstStyle>
            <a:lvl1pPr>
              <a:lnSpc>
                <a:spcPct val="150000"/>
              </a:lnSpc>
              <a:defRPr lang="en-US" sz="2000" kern="800" spc="-13" dirty="0">
                <a:solidFill>
                  <a:schemeClr val="tx1"/>
                </a:solidFill>
                <a:latin typeface="+mn-lt"/>
                <a:ea typeface="+mn-ea"/>
                <a:cs typeface="+mn-cs"/>
              </a:defRPr>
            </a:lvl1pPr>
            <a:lvl2pPr>
              <a:lnSpc>
                <a:spcPct val="150000"/>
              </a:lnSpc>
              <a:defRPr sz="1600"/>
            </a:lvl2pPr>
            <a:lvl3pPr>
              <a:defRPr sz="1600"/>
            </a:lvl3pPr>
            <a:lvl4pPr>
              <a:defRPr sz="1600"/>
            </a:lvl4pPr>
            <a:lvl5pPr>
              <a:lnSpc>
                <a:spcPct val="150000"/>
              </a:lnSpc>
              <a:defRPr sz="1600"/>
            </a:lvl5pPr>
            <a:lvl6pPr>
              <a:defRPr sz="2400"/>
            </a:lvl6pPr>
            <a:lvl7pPr>
              <a:defRPr sz="2400"/>
            </a:lvl7pPr>
            <a:lvl8pPr>
              <a:defRPr sz="2400"/>
            </a:lvl8pPr>
            <a:lvl9pPr>
              <a:defRPr sz="2400"/>
            </a:lvl9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4" name="Content Placeholder 3"/>
          <p:cNvSpPr>
            <a:spLocks noGrp="1"/>
          </p:cNvSpPr>
          <p:nvPr>
            <p:ph sz="half" idx="2" hasCustomPrompt="1"/>
          </p:nvPr>
        </p:nvSpPr>
        <p:spPr>
          <a:xfrm>
            <a:off x="6197600" y="2356834"/>
            <a:ext cx="5080000" cy="3917766"/>
          </a:xfrm>
          <a:prstGeom prst="rect">
            <a:avLst/>
          </a:prstGeom>
        </p:spPr>
        <p:txBody>
          <a:bodyPr>
            <a:normAutofit/>
          </a:bodyPr>
          <a:lstStyle>
            <a:lvl1pPr>
              <a:lnSpc>
                <a:spcPct val="150000"/>
              </a:lnSpc>
              <a:defRPr lang="en-US" sz="2000" kern="800" spc="-13" dirty="0">
                <a:solidFill>
                  <a:schemeClr val="tx1"/>
                </a:solidFill>
                <a:latin typeface="+mn-lt"/>
                <a:ea typeface="+mn-ea"/>
                <a:cs typeface="+mn-cs"/>
              </a:defRPr>
            </a:lvl1pPr>
            <a:lvl2pPr>
              <a:lnSpc>
                <a:spcPct val="150000"/>
              </a:lnSpc>
              <a:defRPr sz="1600"/>
            </a:lvl2pPr>
            <a:lvl3pPr>
              <a:defRPr sz="1600"/>
            </a:lvl3pPr>
            <a:lvl4pPr>
              <a:defRPr sz="1600"/>
            </a:lvl4pPr>
            <a:lvl5pPr>
              <a:lnSpc>
                <a:spcPct val="150000"/>
              </a:lnSpc>
              <a:defRPr sz="1600"/>
            </a:lvl5pPr>
            <a:lvl6pPr>
              <a:defRPr sz="2400"/>
            </a:lvl6pPr>
            <a:lvl7pPr>
              <a:defRPr sz="2400"/>
            </a:lvl7pPr>
            <a:lvl8pPr>
              <a:defRPr sz="2400"/>
            </a:lvl8pPr>
            <a:lvl9pPr>
              <a:defRPr sz="2400"/>
            </a:lvl9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6" name="Text Placeholder 4"/>
          <p:cNvSpPr>
            <a:spLocks noGrp="1"/>
          </p:cNvSpPr>
          <p:nvPr>
            <p:ph type="body" sz="quarter" idx="10" hasCustomPrompt="1"/>
          </p:nvPr>
        </p:nvSpPr>
        <p:spPr>
          <a:xfrm>
            <a:off x="914400" y="1804929"/>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10192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7" name="Bildobjekt 6" descr="En bild som visar person, bärbar dator, inomhus&#10;&#10;Automatiskt genererad beskrivning">
            <a:extLst>
              <a:ext uri="{FF2B5EF4-FFF2-40B4-BE49-F238E27FC236}">
                <a16:creationId xmlns:a16="http://schemas.microsoft.com/office/drawing/2014/main" id="{FFA03209-D4D7-BF5E-860C-0BF71CEFD6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202199" cy="6858000"/>
          </a:xfrm>
          <a:prstGeom prst="rect">
            <a:avLst/>
          </a:prstGeom>
        </p:spPr>
      </p:pic>
      <p:sp>
        <p:nvSpPr>
          <p:cNvPr id="6" name="Rektangel 5">
            <a:extLst>
              <a:ext uri="{FF2B5EF4-FFF2-40B4-BE49-F238E27FC236}">
                <a16:creationId xmlns:a16="http://schemas.microsoft.com/office/drawing/2014/main" id="{A4D31365-504A-577B-3EA2-41DF1786984B}"/>
              </a:ext>
            </a:extLst>
          </p:cNvPr>
          <p:cNvSpPr/>
          <p:nvPr userDrawn="1"/>
        </p:nvSpPr>
        <p:spPr>
          <a:xfrm>
            <a:off x="0" y="0"/>
            <a:ext cx="12202199" cy="6858000"/>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914400" y="3027663"/>
            <a:ext cx="10363200" cy="1470025"/>
          </a:xfrm>
        </p:spPr>
        <p:txBody>
          <a:bodyPr>
            <a:normAutofit/>
          </a:bodyPr>
          <a:lstStyle>
            <a:lvl1pPr>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4" name="Bildobjekt 3">
            <a:extLst>
              <a:ext uri="{FF2B5EF4-FFF2-40B4-BE49-F238E27FC236}">
                <a16:creationId xmlns:a16="http://schemas.microsoft.com/office/drawing/2014/main" id="{7CF34852-EBFD-407A-61B0-917D3A33F51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206" y="4293"/>
            <a:ext cx="3978642" cy="1980000"/>
          </a:xfrm>
          <a:prstGeom prst="rect">
            <a:avLst/>
          </a:prstGeom>
        </p:spPr>
      </p:pic>
    </p:spTree>
    <p:extLst>
      <p:ext uri="{BB962C8B-B14F-4D97-AF65-F5344CB8AC3E}">
        <p14:creationId xmlns:p14="http://schemas.microsoft.com/office/powerpoint/2010/main" val="1963382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44863"/>
            <a:ext cx="10363200" cy="81756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744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11B33486-D85A-5B7B-3DA9-75D4B7F9B0DB}"/>
              </a:ext>
            </a:extLst>
          </p:cNvPr>
          <p:cNvSpPr>
            <a:spLocks noGrp="1"/>
          </p:cNvSpPr>
          <p:nvPr>
            <p:ph type="pic" sz="quarter" idx="10"/>
          </p:nvPr>
        </p:nvSpPr>
        <p:spPr>
          <a:xfrm>
            <a:off x="0" y="0"/>
            <a:ext cx="12192000" cy="6858000"/>
          </a:xfrm>
          <a:prstGeom prst="rect">
            <a:avLst/>
          </a:prstGeom>
        </p:spPr>
        <p:txBody>
          <a:bodyPr/>
          <a:lstStyle>
            <a:lvl1pPr marL="0" indent="0">
              <a:buNone/>
              <a:defRPr/>
            </a:lvl1pPr>
            <a:lvl5pPr marL="916495" indent="0">
              <a:buNone/>
              <a:defRPr/>
            </a:lvl5pPr>
          </a:lstStyle>
          <a:p>
            <a:endParaRPr lang="sv-SE"/>
          </a:p>
          <a:p>
            <a:r>
              <a:rPr lang="sv-SE"/>
              <a:t>Image</a:t>
            </a:r>
          </a:p>
        </p:txBody>
      </p:sp>
    </p:spTree>
    <p:extLst>
      <p:ext uri="{BB962C8B-B14F-4D97-AF65-F5344CB8AC3E}">
        <p14:creationId xmlns:p14="http://schemas.microsoft.com/office/powerpoint/2010/main" val="2444985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3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320000" cy="6858000"/>
          </a:xfrm>
          <a:prstGeom prst="rect">
            <a:avLst/>
          </a:prstGeom>
          <a:solidFill>
            <a:schemeClr val="tx1"/>
          </a:solidFill>
        </p:spPr>
        <p:txBody>
          <a:bodyPr lIns="182880" tIns="91440" rIns="182880" bIns="91440"/>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91B671E3-C326-FBE2-B8EF-C52488AAE448}"/>
              </a:ext>
            </a:extLst>
          </p:cNvPr>
          <p:cNvSpPr>
            <a:spLocks noGrp="1"/>
          </p:cNvSpPr>
          <p:nvPr>
            <p:ph idx="1" hasCustomPrompt="1"/>
          </p:nvPr>
        </p:nvSpPr>
        <p:spPr>
          <a:xfrm>
            <a:off x="5061395" y="1880314"/>
            <a:ext cx="6306355" cy="3885127"/>
          </a:xfrm>
          <a:prstGeom prst="rect">
            <a:avLst/>
          </a:prstGeom>
        </p:spPr>
        <p:txBody>
          <a:bodyPr vert="horz" lIns="0" tIns="0" rIns="0" bIns="0" rtlCol="0">
            <a:normAutofit/>
          </a:bodyPr>
          <a:lstStyle>
            <a:lvl1pPr>
              <a:lnSpc>
                <a:spcPct val="150000"/>
              </a:lnSpc>
              <a:defRPr lang="en-US" sz="2000" kern="800" spc="-13" dirty="0">
                <a:solidFill>
                  <a:schemeClr val="tx1"/>
                </a:solidFill>
                <a:latin typeface="+mn-lt"/>
                <a:ea typeface="+mn-ea"/>
                <a:cs typeface="+mn-cs"/>
              </a:defRPr>
            </a:lvl1pPr>
            <a:lvl2pPr>
              <a:lnSpc>
                <a:spcPct val="150000"/>
              </a:lnSpc>
              <a:defRPr lang="en-US" dirty="0"/>
            </a:lvl2pPr>
            <a:lvl5pPr>
              <a:lnSpc>
                <a:spcPct val="150000"/>
              </a:lnSpc>
              <a:defRPr lang="en-US" dirty="0"/>
            </a:lvl5pPr>
          </a:lstStyle>
          <a:p>
            <a:pPr marL="0" lvl="0" indent="0" algn="ctr">
              <a:lnSpc>
                <a:spcPct val="150000"/>
              </a:lnSpc>
              <a:spcBef>
                <a:spcPts val="1200"/>
              </a:spcBef>
              <a:buNone/>
            </a:pPr>
            <a:r>
              <a:rPr lang="en-US"/>
              <a:t>Click to edit Master text styles</a:t>
            </a:r>
          </a:p>
          <a:p>
            <a:pPr lvl="1"/>
            <a:r>
              <a:rPr lang="en-US"/>
              <a:t>Second level</a:t>
            </a:r>
          </a:p>
          <a:p>
            <a:pPr lvl="4"/>
            <a:r>
              <a:rPr lang="en-US"/>
              <a:t>Third level</a:t>
            </a:r>
          </a:p>
        </p:txBody>
      </p:sp>
      <p:sp>
        <p:nvSpPr>
          <p:cNvPr id="5" name="Title 1">
            <a:extLst>
              <a:ext uri="{FF2B5EF4-FFF2-40B4-BE49-F238E27FC236}">
                <a16:creationId xmlns:a16="http://schemas.microsoft.com/office/drawing/2014/main" id="{155702A1-D72C-254C-4615-E953926AB191}"/>
              </a:ext>
            </a:extLst>
          </p:cNvPr>
          <p:cNvSpPr>
            <a:spLocks noGrp="1"/>
          </p:cNvSpPr>
          <p:nvPr>
            <p:ph type="title"/>
          </p:nvPr>
        </p:nvSpPr>
        <p:spPr>
          <a:xfrm>
            <a:off x="5061394" y="988306"/>
            <a:ext cx="6306355" cy="817561"/>
          </a:xfrm>
          <a:prstGeom prst="rect">
            <a:avLst/>
          </a:prstGeom>
        </p:spPr>
        <p:txBody>
          <a:bodyPr/>
          <a:lstStyle>
            <a:lvl1pPr algn="ctr">
              <a:defRPr/>
            </a:lvl1pPr>
          </a:lstStyle>
          <a:p>
            <a:r>
              <a:rPr lang="en-US"/>
              <a:t>Click to edit Master title style</a:t>
            </a:r>
          </a:p>
        </p:txBody>
      </p:sp>
      <p:pic>
        <p:nvPicPr>
          <p:cNvPr id="6" name="Bildobjekt 5">
            <a:extLst>
              <a:ext uri="{FF2B5EF4-FFF2-40B4-BE49-F238E27FC236}">
                <a16:creationId xmlns:a16="http://schemas.microsoft.com/office/drawing/2014/main" id="{62AFFDC3-0AB8-E1F2-9E49-8F7EF4A4613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62474" y="5893509"/>
            <a:ext cx="1920000" cy="955502"/>
          </a:xfrm>
          <a:prstGeom prst="rect">
            <a:avLst/>
          </a:prstGeom>
        </p:spPr>
      </p:pic>
    </p:spTree>
    <p:extLst>
      <p:ext uri="{BB962C8B-B14F-4D97-AF65-F5344CB8AC3E}">
        <p14:creationId xmlns:p14="http://schemas.microsoft.com/office/powerpoint/2010/main" val="1057294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2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320000" cy="6858000"/>
          </a:xfrm>
          <a:solidFill>
            <a:schemeClr val="tx1"/>
          </a:solidFill>
        </p:spPr>
        <p:txBody>
          <a:bodyPr lIns="182880" tIns="91440" rIns="182880" bIns="91440"/>
          <a:lstStyle>
            <a:lvl1pPr marL="0" indent="0">
              <a:buFontTx/>
              <a:buNone/>
              <a:defRPr/>
            </a:lvl1pPr>
          </a:lstStyle>
          <a:p>
            <a:endParaRPr lang="en-US"/>
          </a:p>
        </p:txBody>
      </p:sp>
      <p:pic>
        <p:nvPicPr>
          <p:cNvPr id="6" name="Bildobjekt 5">
            <a:extLst>
              <a:ext uri="{FF2B5EF4-FFF2-40B4-BE49-F238E27FC236}">
                <a16:creationId xmlns:a16="http://schemas.microsoft.com/office/drawing/2014/main" id="{62AFFDC3-0AB8-E1F2-9E49-8F7EF4A4613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62474" y="5893509"/>
            <a:ext cx="1920000" cy="955502"/>
          </a:xfrm>
          <a:prstGeom prst="rect">
            <a:avLst/>
          </a:prstGeom>
        </p:spPr>
      </p:pic>
    </p:spTree>
    <p:extLst>
      <p:ext uri="{BB962C8B-B14F-4D97-AF65-F5344CB8AC3E}">
        <p14:creationId xmlns:p14="http://schemas.microsoft.com/office/powerpoint/2010/main" val="286180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872000" y="0"/>
            <a:ext cx="4320000" cy="6858000"/>
          </a:xfrm>
          <a:prstGeom prst="rect">
            <a:avLst/>
          </a:prstGeom>
          <a:solidFill>
            <a:schemeClr val="tx1"/>
          </a:solidFill>
        </p:spPr>
        <p:txBody>
          <a:bodyPr vert="horz" lIns="182880" tIns="91440" rIns="182880" bIns="91440" rtlCol="0">
            <a:normAutofit/>
          </a:bodyPr>
          <a:lstStyle>
            <a:lvl1pPr>
              <a:defRPr lang="en-US"/>
            </a:lvl1pPr>
          </a:lstStyle>
          <a:p>
            <a:pPr marL="0" lvl="0" indent="0">
              <a:buFontTx/>
              <a:buNone/>
            </a:pPr>
            <a:endParaRPr lang="en-US"/>
          </a:p>
        </p:txBody>
      </p:sp>
      <p:sp>
        <p:nvSpPr>
          <p:cNvPr id="3" name="Content Placeholder 2">
            <a:extLst>
              <a:ext uri="{FF2B5EF4-FFF2-40B4-BE49-F238E27FC236}">
                <a16:creationId xmlns:a16="http://schemas.microsoft.com/office/drawing/2014/main" id="{F252C6A4-7025-B28E-33AC-43CFEA5D2676}"/>
              </a:ext>
            </a:extLst>
          </p:cNvPr>
          <p:cNvSpPr>
            <a:spLocks noGrp="1"/>
          </p:cNvSpPr>
          <p:nvPr>
            <p:ph idx="1" hasCustomPrompt="1"/>
          </p:nvPr>
        </p:nvSpPr>
        <p:spPr>
          <a:xfrm>
            <a:off x="729801" y="2142185"/>
            <a:ext cx="6306355" cy="3885127"/>
          </a:xfrm>
          <a:prstGeom prst="rect">
            <a:avLst/>
          </a:prstGeom>
        </p:spPr>
        <p:txBody>
          <a:bodyPr vert="horz" lIns="0" tIns="0" rIns="0" bIns="0" rtlCol="0">
            <a:normAutofit/>
          </a:bodyPr>
          <a:lstStyle>
            <a:lvl1pPr algn="ctr">
              <a:lnSpc>
                <a:spcPct val="150000"/>
              </a:lnSpc>
              <a:defRPr lang="en-US" sz="2000" kern="800" spc="-13" dirty="0">
                <a:solidFill>
                  <a:schemeClr val="tx1"/>
                </a:solidFill>
                <a:latin typeface="+mn-lt"/>
                <a:ea typeface="+mn-ea"/>
                <a:cs typeface="+mn-cs"/>
              </a:defRPr>
            </a:lvl1pPr>
            <a:lvl2pPr algn="ctr">
              <a:lnSpc>
                <a:spcPct val="150000"/>
              </a:lnSpc>
              <a:defRPr lang="en-US" dirty="0"/>
            </a:lvl2pPr>
            <a:lvl5pPr algn="ctr">
              <a:lnSpc>
                <a:spcPct val="150000"/>
              </a:lnSpc>
              <a:defRPr lang="en-US" dirty="0"/>
            </a:lvl5pPr>
          </a:lstStyle>
          <a:p>
            <a:pPr marL="0" lvl="0" indent="0" algn="ctr">
              <a:lnSpc>
                <a:spcPct val="150000"/>
              </a:lnSpc>
              <a:spcBef>
                <a:spcPts val="1200"/>
              </a:spcBef>
              <a:buNone/>
            </a:pPr>
            <a:r>
              <a:rPr lang="en-US"/>
              <a:t>Click to edit Master text styles</a:t>
            </a:r>
          </a:p>
          <a:p>
            <a:pPr lvl="1"/>
            <a:r>
              <a:rPr lang="en-US"/>
              <a:t>Second level</a:t>
            </a:r>
          </a:p>
          <a:p>
            <a:pPr lvl="4"/>
            <a:r>
              <a:rPr lang="en-US"/>
              <a:t>Third level</a:t>
            </a:r>
          </a:p>
        </p:txBody>
      </p:sp>
      <p:sp>
        <p:nvSpPr>
          <p:cNvPr id="5" name="Title 1">
            <a:extLst>
              <a:ext uri="{FF2B5EF4-FFF2-40B4-BE49-F238E27FC236}">
                <a16:creationId xmlns:a16="http://schemas.microsoft.com/office/drawing/2014/main" id="{C21EC6EC-B590-ADD4-AC76-E127C26EAF43}"/>
              </a:ext>
            </a:extLst>
          </p:cNvPr>
          <p:cNvSpPr>
            <a:spLocks noGrp="1"/>
          </p:cNvSpPr>
          <p:nvPr>
            <p:ph type="title"/>
          </p:nvPr>
        </p:nvSpPr>
        <p:spPr>
          <a:xfrm>
            <a:off x="729800" y="1250177"/>
            <a:ext cx="6306355" cy="817561"/>
          </a:xfrm>
          <a:prstGeom prst="rect">
            <a:avLst/>
          </a:prstGeom>
        </p:spPr>
        <p:txBody>
          <a:bodyPr/>
          <a:lstStyle>
            <a:lvl1pPr algn="ctr">
              <a:defRPr/>
            </a:lvl1pPr>
          </a:lstStyle>
          <a:p>
            <a:r>
              <a:rPr lang="en-US"/>
              <a:t>Click to edit Master title style</a:t>
            </a:r>
          </a:p>
        </p:txBody>
      </p:sp>
      <p:pic>
        <p:nvPicPr>
          <p:cNvPr id="6" name="Bildobjekt 5">
            <a:extLst>
              <a:ext uri="{FF2B5EF4-FFF2-40B4-BE49-F238E27FC236}">
                <a16:creationId xmlns:a16="http://schemas.microsoft.com/office/drawing/2014/main" id="{274AA480-D050-536B-C6ED-C2AE5D0EAAD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Tree>
    <p:extLst>
      <p:ext uri="{BB962C8B-B14F-4D97-AF65-F5344CB8AC3E}">
        <p14:creationId xmlns:p14="http://schemas.microsoft.com/office/powerpoint/2010/main" val="2886543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3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872000" y="0"/>
            <a:ext cx="4320000" cy="6858000"/>
          </a:xfrm>
          <a:prstGeom prst="rect">
            <a:avLst/>
          </a:prstGeom>
          <a:solidFill>
            <a:schemeClr val="tx1"/>
          </a:solidFill>
        </p:spPr>
        <p:txBody>
          <a:bodyPr vert="horz" lIns="182880" tIns="91440" rIns="182880" bIns="91440" rtlCol="0">
            <a:normAutofit/>
          </a:bodyPr>
          <a:lstStyle>
            <a:lvl1pPr>
              <a:defRPr lang="en-US"/>
            </a:lvl1pPr>
          </a:lstStyle>
          <a:p>
            <a:pPr marL="0" lvl="0" indent="0">
              <a:buFontTx/>
              <a:buNone/>
            </a:pPr>
            <a:endParaRPr lang="en-US"/>
          </a:p>
        </p:txBody>
      </p:sp>
      <p:pic>
        <p:nvPicPr>
          <p:cNvPr id="6" name="Bildobjekt 5">
            <a:extLst>
              <a:ext uri="{FF2B5EF4-FFF2-40B4-BE49-F238E27FC236}">
                <a16:creationId xmlns:a16="http://schemas.microsoft.com/office/drawing/2014/main" id="{274AA480-D050-536B-C6ED-C2AE5D0EAAD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Tree>
    <p:extLst>
      <p:ext uri="{BB962C8B-B14F-4D97-AF65-F5344CB8AC3E}">
        <p14:creationId xmlns:p14="http://schemas.microsoft.com/office/powerpoint/2010/main" val="3992743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9F0AE2A5-A54B-94C3-BF74-69A60C29D6FA}"/>
              </a:ext>
            </a:extLst>
          </p:cNvPr>
          <p:cNvSpPr>
            <a:spLocks noGrp="1"/>
          </p:cNvSpPr>
          <p:nvPr>
            <p:ph sz="quarter" idx="18"/>
          </p:nvPr>
        </p:nvSpPr>
        <p:spPr>
          <a:xfrm>
            <a:off x="4320000" y="0"/>
            <a:ext cx="7861864" cy="6858000"/>
          </a:xfrm>
          <a:prstGeom prst="rect">
            <a:avLst/>
          </a:prstGeom>
          <a:solidFill>
            <a:schemeClr val="tx1"/>
          </a:solidFill>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916495" indent="0">
              <a:buNone/>
              <a:defRPr sz="1400"/>
            </a:lvl5pPr>
          </a:lstStyle>
          <a:p>
            <a:pPr lvl="0"/>
            <a:endParaRPr lang="en-US"/>
          </a:p>
        </p:txBody>
      </p:sp>
      <p:sp>
        <p:nvSpPr>
          <p:cNvPr id="6" name="Content Placeholder 2">
            <a:extLst>
              <a:ext uri="{FF2B5EF4-FFF2-40B4-BE49-F238E27FC236}">
                <a16:creationId xmlns:a16="http://schemas.microsoft.com/office/drawing/2014/main" id="{E7A96F06-EC01-2C9C-07E6-80BC2D3B5CBB}"/>
              </a:ext>
            </a:extLst>
          </p:cNvPr>
          <p:cNvSpPr>
            <a:spLocks noGrp="1"/>
          </p:cNvSpPr>
          <p:nvPr>
            <p:ph idx="1" hasCustomPrompt="1"/>
          </p:nvPr>
        </p:nvSpPr>
        <p:spPr>
          <a:xfrm>
            <a:off x="510789" y="2292440"/>
            <a:ext cx="3309870" cy="3863661"/>
          </a:xfrm>
          <a:prstGeom prst="rect">
            <a:avLst/>
          </a:prstGeom>
        </p:spPr>
        <p:txBody>
          <a:bodyPr/>
          <a:lstStyle>
            <a:lvl1pPr marL="0" indent="0">
              <a:lnSpc>
                <a:spcPct val="150000"/>
              </a:lnSpc>
              <a:spcBef>
                <a:spcPts val="1200"/>
              </a:spcBef>
              <a:buNone/>
              <a:defRPr lang="en-US" sz="2000" kern="800" spc="-13" dirty="0">
                <a:solidFill>
                  <a:schemeClr val="tx1"/>
                </a:solidFill>
                <a:latin typeface="+mn-lt"/>
                <a:ea typeface="+mn-ea"/>
                <a:cs typeface="+mn-cs"/>
              </a:defRPr>
            </a:lvl1pPr>
            <a:lvl2pPr>
              <a:lnSpc>
                <a:spcPct val="150000"/>
              </a:lnSpc>
              <a:spcBef>
                <a:spcPts val="1200"/>
              </a:spcBef>
              <a:defRPr/>
            </a:lvl2pPr>
            <a:lvl3pPr>
              <a:spcBef>
                <a:spcPts val="1200"/>
              </a:spcBef>
              <a:defRPr/>
            </a:lvl3pPr>
            <a:lvl4pPr>
              <a:spcBef>
                <a:spcPts val="1200"/>
              </a:spcBef>
              <a:defRPr/>
            </a:lvl4pPr>
            <a:lvl5pPr>
              <a:lnSpc>
                <a:spcPct val="150000"/>
              </a:lnSpc>
              <a:spcBef>
                <a:spcPts val="1200"/>
              </a:spcBef>
              <a:defRPr/>
            </a:lvl5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7" name="Title 1">
            <a:extLst>
              <a:ext uri="{FF2B5EF4-FFF2-40B4-BE49-F238E27FC236}">
                <a16:creationId xmlns:a16="http://schemas.microsoft.com/office/drawing/2014/main" id="{E361D4DB-D7FC-309F-9B8C-088D542BDD6B}"/>
              </a:ext>
            </a:extLst>
          </p:cNvPr>
          <p:cNvSpPr>
            <a:spLocks noGrp="1"/>
          </p:cNvSpPr>
          <p:nvPr>
            <p:ph type="title"/>
          </p:nvPr>
        </p:nvSpPr>
        <p:spPr>
          <a:xfrm>
            <a:off x="510789" y="1330816"/>
            <a:ext cx="3309869" cy="817561"/>
          </a:xfrm>
          <a:prstGeom prst="rect">
            <a:avLst/>
          </a:prstGeom>
        </p:spPr>
        <p:txBody>
          <a:bodyPr/>
          <a:lstStyle>
            <a:lvl1pPr algn="l">
              <a:defRPr/>
            </a:lvl1pPr>
          </a:lstStyle>
          <a:p>
            <a:r>
              <a:rPr lang="en-US"/>
              <a:t>Click to edit Master title style</a:t>
            </a:r>
          </a:p>
        </p:txBody>
      </p:sp>
      <p:pic>
        <p:nvPicPr>
          <p:cNvPr id="8" name="Bildobjekt 7">
            <a:extLst>
              <a:ext uri="{FF2B5EF4-FFF2-40B4-BE49-F238E27FC236}">
                <a16:creationId xmlns:a16="http://schemas.microsoft.com/office/drawing/2014/main" id="{FED4037B-EC78-D57C-50EB-41CA899A9CE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Tree>
    <p:extLst>
      <p:ext uri="{BB962C8B-B14F-4D97-AF65-F5344CB8AC3E}">
        <p14:creationId xmlns:p14="http://schemas.microsoft.com/office/powerpoint/2010/main" val="2719116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87C9F9E5-1996-750B-331A-9CBACACB311C}"/>
              </a:ext>
            </a:extLst>
          </p:cNvPr>
          <p:cNvSpPr>
            <a:spLocks noGrp="1"/>
          </p:cNvSpPr>
          <p:nvPr>
            <p:ph sz="quarter" idx="18"/>
          </p:nvPr>
        </p:nvSpPr>
        <p:spPr>
          <a:xfrm>
            <a:off x="0" y="0"/>
            <a:ext cx="7555606" cy="6858000"/>
          </a:xfrm>
          <a:prstGeom prst="rect">
            <a:avLst/>
          </a:prstGeom>
          <a:solidFill>
            <a:schemeClr val="tx1"/>
          </a:solidFill>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endParaRPr lang="en-US"/>
          </a:p>
        </p:txBody>
      </p:sp>
      <p:sp>
        <p:nvSpPr>
          <p:cNvPr id="5" name="Content Placeholder 2">
            <a:extLst>
              <a:ext uri="{FF2B5EF4-FFF2-40B4-BE49-F238E27FC236}">
                <a16:creationId xmlns:a16="http://schemas.microsoft.com/office/drawing/2014/main" id="{EC69B15A-3164-9357-86F1-113D50CA873E}"/>
              </a:ext>
            </a:extLst>
          </p:cNvPr>
          <p:cNvSpPr>
            <a:spLocks noGrp="1"/>
          </p:cNvSpPr>
          <p:nvPr>
            <p:ph idx="1" hasCustomPrompt="1"/>
          </p:nvPr>
        </p:nvSpPr>
        <p:spPr>
          <a:xfrm>
            <a:off x="8238187" y="1747234"/>
            <a:ext cx="3309870" cy="3863661"/>
          </a:xfrm>
          <a:prstGeom prst="rect">
            <a:avLst/>
          </a:prstGeom>
        </p:spPr>
        <p:txBody>
          <a:bodyPr/>
          <a:lstStyle>
            <a:lvl1pPr marL="0" indent="0">
              <a:lnSpc>
                <a:spcPct val="150000"/>
              </a:lnSpc>
              <a:spcBef>
                <a:spcPts val="1200"/>
              </a:spcBef>
              <a:buNone/>
              <a:defRPr lang="en-US" sz="2000" kern="800" spc="-13" dirty="0">
                <a:solidFill>
                  <a:schemeClr val="tx1"/>
                </a:solidFill>
                <a:latin typeface="+mn-lt"/>
                <a:ea typeface="+mn-ea"/>
                <a:cs typeface="+mn-cs"/>
              </a:defRPr>
            </a:lvl1pPr>
            <a:lvl2pPr>
              <a:lnSpc>
                <a:spcPct val="150000"/>
              </a:lnSpc>
              <a:spcBef>
                <a:spcPts val="1200"/>
              </a:spcBef>
              <a:defRPr/>
            </a:lvl2pPr>
            <a:lvl3pPr>
              <a:spcBef>
                <a:spcPts val="1200"/>
              </a:spcBef>
              <a:defRPr/>
            </a:lvl3pPr>
            <a:lvl4pPr>
              <a:spcBef>
                <a:spcPts val="1200"/>
              </a:spcBef>
              <a:defRPr/>
            </a:lvl4pPr>
            <a:lvl5pPr>
              <a:lnSpc>
                <a:spcPct val="150000"/>
              </a:lnSpc>
              <a:spcBef>
                <a:spcPts val="1200"/>
              </a:spcBef>
              <a:defRPr/>
            </a:lvl5pPr>
          </a:lstStyle>
          <a:p>
            <a:pPr marL="0" lvl="0" indent="0" algn="l" defTabSz="1219170" rtl="0" eaLnBrk="1" latinLnBrk="0" hangingPunct="1">
              <a:spcBef>
                <a:spcPts val="1200"/>
              </a:spcBef>
              <a:buClr>
                <a:schemeClr val="accent1"/>
              </a:buClr>
              <a:buFont typeface="Arial" panose="020B0604020202020204" pitchFamily="34" charset="0"/>
              <a:buNone/>
            </a:pPr>
            <a:r>
              <a:rPr lang="en-US"/>
              <a:t>Click to edit Master text styles</a:t>
            </a:r>
          </a:p>
          <a:p>
            <a:pPr lvl="1"/>
            <a:r>
              <a:rPr lang="en-US"/>
              <a:t>Second level</a:t>
            </a:r>
          </a:p>
          <a:p>
            <a:pPr lvl="4"/>
            <a:r>
              <a:rPr lang="en-US"/>
              <a:t>Third level</a:t>
            </a:r>
          </a:p>
        </p:txBody>
      </p:sp>
      <p:sp>
        <p:nvSpPr>
          <p:cNvPr id="6" name="Title 1">
            <a:extLst>
              <a:ext uri="{FF2B5EF4-FFF2-40B4-BE49-F238E27FC236}">
                <a16:creationId xmlns:a16="http://schemas.microsoft.com/office/drawing/2014/main" id="{A0535492-ABB0-39F2-D2A2-72574E58B486}"/>
              </a:ext>
            </a:extLst>
          </p:cNvPr>
          <p:cNvSpPr>
            <a:spLocks noGrp="1"/>
          </p:cNvSpPr>
          <p:nvPr>
            <p:ph type="title"/>
          </p:nvPr>
        </p:nvSpPr>
        <p:spPr>
          <a:xfrm>
            <a:off x="8238187" y="785610"/>
            <a:ext cx="3309869" cy="817561"/>
          </a:xfrm>
          <a:prstGeom prst="rect">
            <a:avLst/>
          </a:prstGeom>
        </p:spPr>
        <p:txBody>
          <a:bodyPr/>
          <a:lstStyle>
            <a:lvl1pPr algn="l">
              <a:defRPr/>
            </a:lvl1pPr>
          </a:lstStyle>
          <a:p>
            <a:r>
              <a:rPr lang="en-US"/>
              <a:t>Click to edit Master title style</a:t>
            </a:r>
          </a:p>
        </p:txBody>
      </p:sp>
      <p:pic>
        <p:nvPicPr>
          <p:cNvPr id="8" name="Bildobjekt 7">
            <a:extLst>
              <a:ext uri="{FF2B5EF4-FFF2-40B4-BE49-F238E27FC236}">
                <a16:creationId xmlns:a16="http://schemas.microsoft.com/office/drawing/2014/main" id="{8B174FDF-A05E-71FD-2A07-59985D75090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263880" y="5895509"/>
            <a:ext cx="1920000" cy="955502"/>
          </a:xfrm>
          <a:prstGeom prst="rect">
            <a:avLst/>
          </a:prstGeom>
        </p:spPr>
      </p:pic>
    </p:spTree>
    <p:extLst>
      <p:ext uri="{BB962C8B-B14F-4D97-AF65-F5344CB8AC3E}">
        <p14:creationId xmlns:p14="http://schemas.microsoft.com/office/powerpoint/2010/main" val="3580304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779794"/>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766198"/>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hasCustomPrompt="1"/>
          </p:nvPr>
        </p:nvSpPr>
        <p:spPr>
          <a:xfrm>
            <a:off x="9144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1" name="Text Placeholder 9"/>
          <p:cNvSpPr>
            <a:spLocks noGrp="1"/>
          </p:cNvSpPr>
          <p:nvPr>
            <p:ph type="body" sz="quarter" idx="15" hasCustomPrompt="1"/>
          </p:nvPr>
        </p:nvSpPr>
        <p:spPr>
          <a:xfrm>
            <a:off x="35560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2" name="Text Placeholder 9"/>
          <p:cNvSpPr>
            <a:spLocks noGrp="1"/>
          </p:cNvSpPr>
          <p:nvPr>
            <p:ph type="body" sz="quarter" idx="16" hasCustomPrompt="1"/>
          </p:nvPr>
        </p:nvSpPr>
        <p:spPr>
          <a:xfrm>
            <a:off x="61976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3" name="Text Placeholder 9"/>
          <p:cNvSpPr>
            <a:spLocks noGrp="1"/>
          </p:cNvSpPr>
          <p:nvPr>
            <p:ph type="body" sz="quarter" idx="17" hasCustomPrompt="1"/>
          </p:nvPr>
        </p:nvSpPr>
        <p:spPr>
          <a:xfrm>
            <a:off x="8839200" y="5349763"/>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40736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9" name="Bildobjekt 8" descr="En bild som visar himmel, vatten, utomhus&#10;&#10;Automatiskt genererad beskrivning">
            <a:extLst>
              <a:ext uri="{FF2B5EF4-FFF2-40B4-BE49-F238E27FC236}">
                <a16:creationId xmlns:a16="http://schemas.microsoft.com/office/drawing/2014/main" id="{11C74BF0-E79E-41C0-A08F-BF3F1D4CEF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6" name="Rektangel 5">
            <a:extLst>
              <a:ext uri="{FF2B5EF4-FFF2-40B4-BE49-F238E27FC236}">
                <a16:creationId xmlns:a16="http://schemas.microsoft.com/office/drawing/2014/main" id="{A4D31365-504A-577B-3EA2-41DF1786984B}"/>
              </a:ext>
            </a:extLst>
          </p:cNvPr>
          <p:cNvSpPr/>
          <p:nvPr userDrawn="1"/>
        </p:nvSpPr>
        <p:spPr>
          <a:xfrm>
            <a:off x="1" y="0"/>
            <a:ext cx="12202198" cy="6857999"/>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2" name="Title 1"/>
          <p:cNvSpPr>
            <a:spLocks noGrp="1"/>
          </p:cNvSpPr>
          <p:nvPr>
            <p:ph type="ctrTitle"/>
          </p:nvPr>
        </p:nvSpPr>
        <p:spPr>
          <a:xfrm>
            <a:off x="914400" y="3027663"/>
            <a:ext cx="10363200" cy="1470025"/>
          </a:xfrm>
        </p:spPr>
        <p:txBody>
          <a:bodyPr vert="horz" lIns="0" tIns="0" rIns="0" bIns="0" rtlCol="0" anchor="ctr">
            <a:normAutofit/>
          </a:bodyPr>
          <a:lstStyle>
            <a:lvl1pPr>
              <a:defRPr lang="en-US" sz="3600" dirty="0">
                <a:solidFill>
                  <a:schemeClr val="tx1"/>
                </a:solidFill>
              </a:defRPr>
            </a:lvl1pPr>
          </a:lstStyle>
          <a:p>
            <a:pPr lvl="0"/>
            <a:r>
              <a:rPr lang="en-US"/>
              <a:t>Click to edit Master title style</a:t>
            </a:r>
          </a:p>
        </p:txBody>
      </p:sp>
      <p:sp>
        <p:nvSpPr>
          <p:cNvPr id="3" name="Subtitle 2"/>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4" name="Bildobjekt 3">
            <a:extLst>
              <a:ext uri="{FF2B5EF4-FFF2-40B4-BE49-F238E27FC236}">
                <a16:creationId xmlns:a16="http://schemas.microsoft.com/office/drawing/2014/main" id="{0F586C21-69A6-C3B6-00E2-7A6A366EB71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206" y="4293"/>
            <a:ext cx="3978642" cy="1980000"/>
          </a:xfrm>
          <a:prstGeom prst="rect">
            <a:avLst/>
          </a:prstGeom>
        </p:spPr>
      </p:pic>
    </p:spTree>
    <p:extLst>
      <p:ext uri="{BB962C8B-B14F-4D97-AF65-F5344CB8AC3E}">
        <p14:creationId xmlns:p14="http://schemas.microsoft.com/office/powerpoint/2010/main" val="2090825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77550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761904"/>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761904"/>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761904"/>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hasCustomPrompt="1"/>
          </p:nvPr>
        </p:nvSpPr>
        <p:spPr>
          <a:xfrm>
            <a:off x="914400" y="5345470"/>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9" name="Text Placeholder 9"/>
          <p:cNvSpPr>
            <a:spLocks noGrp="1"/>
          </p:cNvSpPr>
          <p:nvPr>
            <p:ph type="body" sz="quarter" idx="15" hasCustomPrompt="1"/>
          </p:nvPr>
        </p:nvSpPr>
        <p:spPr>
          <a:xfrm>
            <a:off x="4431792" y="5345470"/>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152396" indent="0">
              <a:buNone/>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
        <p:nvSpPr>
          <p:cNvPr id="10" name="Text Placeholder 9"/>
          <p:cNvSpPr>
            <a:spLocks noGrp="1"/>
          </p:cNvSpPr>
          <p:nvPr>
            <p:ph type="body" sz="quarter" idx="16" hasCustomPrompt="1"/>
          </p:nvPr>
        </p:nvSpPr>
        <p:spPr>
          <a:xfrm>
            <a:off x="7949184" y="5345470"/>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6243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77550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761904"/>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761904"/>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5345470"/>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1" y="5345470"/>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610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771208"/>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723436" y="2148461"/>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14" name="Content Placeholder 13"/>
          <p:cNvSpPr>
            <a:spLocks noGrp="1"/>
          </p:cNvSpPr>
          <p:nvPr>
            <p:ph sz="quarter" idx="18" hasCustomPrompt="1"/>
          </p:nvPr>
        </p:nvSpPr>
        <p:spPr>
          <a:xfrm>
            <a:off x="723436"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28" name="Content Placeholder 13"/>
          <p:cNvSpPr>
            <a:spLocks noGrp="1"/>
          </p:cNvSpPr>
          <p:nvPr>
            <p:ph sz="quarter" idx="20" hasCustomPrompt="1"/>
          </p:nvPr>
        </p:nvSpPr>
        <p:spPr>
          <a:xfrm>
            <a:off x="9873455" y="4469232"/>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33" name="Picture Placeholder 3"/>
          <p:cNvSpPr>
            <a:spLocks noGrp="1"/>
          </p:cNvSpPr>
          <p:nvPr>
            <p:ph type="pic" sz="quarter" idx="25"/>
          </p:nvPr>
        </p:nvSpPr>
        <p:spPr>
          <a:xfrm>
            <a:off x="2555182" y="2147313"/>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34" name="Content Placeholder 13"/>
          <p:cNvSpPr>
            <a:spLocks noGrp="1"/>
          </p:cNvSpPr>
          <p:nvPr>
            <p:ph sz="quarter" idx="26" hasCustomPrompt="1"/>
          </p:nvPr>
        </p:nvSpPr>
        <p:spPr>
          <a:xfrm>
            <a:off x="2553440"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36" name="Content Placeholder 13"/>
          <p:cNvSpPr>
            <a:spLocks noGrp="1"/>
          </p:cNvSpPr>
          <p:nvPr>
            <p:ph sz="quarter" idx="28" hasCustomPrompt="1"/>
          </p:nvPr>
        </p:nvSpPr>
        <p:spPr>
          <a:xfrm>
            <a:off x="4383444"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3" name="Content Placeholder 13">
            <a:extLst>
              <a:ext uri="{FF2B5EF4-FFF2-40B4-BE49-F238E27FC236}">
                <a16:creationId xmlns:a16="http://schemas.microsoft.com/office/drawing/2014/main" id="{A54F0EF4-F4C3-0CB4-759E-F11979EA6AD8}"/>
              </a:ext>
            </a:extLst>
          </p:cNvPr>
          <p:cNvSpPr>
            <a:spLocks noGrp="1"/>
          </p:cNvSpPr>
          <p:nvPr>
            <p:ph sz="quarter" idx="29" hasCustomPrompt="1"/>
          </p:nvPr>
        </p:nvSpPr>
        <p:spPr>
          <a:xfrm>
            <a:off x="6213448"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5" name="Content Placeholder 13">
            <a:extLst>
              <a:ext uri="{FF2B5EF4-FFF2-40B4-BE49-F238E27FC236}">
                <a16:creationId xmlns:a16="http://schemas.microsoft.com/office/drawing/2014/main" id="{0CE71147-D8FE-6782-2842-EE805007F6F5}"/>
              </a:ext>
            </a:extLst>
          </p:cNvPr>
          <p:cNvSpPr>
            <a:spLocks noGrp="1"/>
          </p:cNvSpPr>
          <p:nvPr>
            <p:ph sz="quarter" idx="30" hasCustomPrompt="1"/>
          </p:nvPr>
        </p:nvSpPr>
        <p:spPr>
          <a:xfrm>
            <a:off x="8043452" y="4476120"/>
            <a:ext cx="1584000" cy="720000"/>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C4FA54B3-C08F-4888-8208-391F127CB41C}"/>
              </a:ext>
            </a:extLst>
          </p:cNvPr>
          <p:cNvSpPr>
            <a:spLocks noGrp="1"/>
          </p:cNvSpPr>
          <p:nvPr>
            <p:ph type="pic" sz="quarter" idx="31"/>
          </p:nvPr>
        </p:nvSpPr>
        <p:spPr>
          <a:xfrm>
            <a:off x="4386928" y="2147313"/>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7" name="Picture Placeholder 3">
            <a:extLst>
              <a:ext uri="{FF2B5EF4-FFF2-40B4-BE49-F238E27FC236}">
                <a16:creationId xmlns:a16="http://schemas.microsoft.com/office/drawing/2014/main" id="{1CD2508E-BC8B-88B2-D491-F7F6AA9F347E}"/>
              </a:ext>
            </a:extLst>
          </p:cNvPr>
          <p:cNvSpPr>
            <a:spLocks noGrp="1"/>
          </p:cNvSpPr>
          <p:nvPr>
            <p:ph type="pic" sz="quarter" idx="32"/>
          </p:nvPr>
        </p:nvSpPr>
        <p:spPr>
          <a:xfrm>
            <a:off x="6218674" y="2146165"/>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8" name="Picture Placeholder 3">
            <a:extLst>
              <a:ext uri="{FF2B5EF4-FFF2-40B4-BE49-F238E27FC236}">
                <a16:creationId xmlns:a16="http://schemas.microsoft.com/office/drawing/2014/main" id="{FAD03356-9BB1-C41C-926F-971E59D1FF26}"/>
              </a:ext>
            </a:extLst>
          </p:cNvPr>
          <p:cNvSpPr>
            <a:spLocks noGrp="1"/>
          </p:cNvSpPr>
          <p:nvPr>
            <p:ph type="pic" sz="quarter" idx="33"/>
          </p:nvPr>
        </p:nvSpPr>
        <p:spPr>
          <a:xfrm>
            <a:off x="8050420" y="2146165"/>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9" name="Picture Placeholder 3">
            <a:extLst>
              <a:ext uri="{FF2B5EF4-FFF2-40B4-BE49-F238E27FC236}">
                <a16:creationId xmlns:a16="http://schemas.microsoft.com/office/drawing/2014/main" id="{91BBD681-314C-9FAE-8201-F15CEB7B1649}"/>
              </a:ext>
            </a:extLst>
          </p:cNvPr>
          <p:cNvSpPr>
            <a:spLocks noGrp="1"/>
          </p:cNvSpPr>
          <p:nvPr>
            <p:ph type="pic" sz="quarter" idx="34"/>
          </p:nvPr>
        </p:nvSpPr>
        <p:spPr>
          <a:xfrm>
            <a:off x="9882164" y="2145017"/>
            <a:ext cx="1584000" cy="21600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Tree>
    <p:extLst>
      <p:ext uri="{BB962C8B-B14F-4D97-AF65-F5344CB8AC3E}">
        <p14:creationId xmlns:p14="http://schemas.microsoft.com/office/powerpoint/2010/main" val="56796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640573"/>
            <a:ext cx="10363200" cy="817561"/>
          </a:xfrm>
          <a:prstGeom prst="rect">
            <a:avLst/>
          </a:prstGeom>
        </p:spPr>
        <p:txBody>
          <a:bodyPr/>
          <a:lstStyle/>
          <a:p>
            <a:r>
              <a:rPr lang="en-US"/>
              <a:t>Click to edit Master title style</a:t>
            </a:r>
          </a:p>
        </p:txBody>
      </p:sp>
      <p:sp>
        <p:nvSpPr>
          <p:cNvPr id="3" name="Picture Placeholder 3">
            <a:extLst>
              <a:ext uri="{FF2B5EF4-FFF2-40B4-BE49-F238E27FC236}">
                <a16:creationId xmlns:a16="http://schemas.microsoft.com/office/drawing/2014/main" id="{E23163E4-22F4-010F-85FE-2B775ECA9FBD}"/>
              </a:ext>
            </a:extLst>
          </p:cNvPr>
          <p:cNvSpPr>
            <a:spLocks noGrp="1"/>
          </p:cNvSpPr>
          <p:nvPr>
            <p:ph type="pic" sz="quarter" idx="26"/>
          </p:nvPr>
        </p:nvSpPr>
        <p:spPr>
          <a:xfrm>
            <a:off x="1045029" y="1518342"/>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lIns="182880" tIns="91440" rIns="182880" bIns="91440">
            <a:normAutofit/>
          </a:bodyPr>
          <a:lstStyle>
            <a:lvl1pPr marL="0" indent="0">
              <a:buFontTx/>
              <a:buNone/>
              <a:defRPr sz="1200"/>
            </a:lvl1pPr>
          </a:lstStyle>
          <a:p>
            <a:endParaRPr lang="en-US"/>
          </a:p>
        </p:txBody>
      </p:sp>
      <p:sp>
        <p:nvSpPr>
          <p:cNvPr id="5" name="Picture Placeholder 3">
            <a:extLst>
              <a:ext uri="{FF2B5EF4-FFF2-40B4-BE49-F238E27FC236}">
                <a16:creationId xmlns:a16="http://schemas.microsoft.com/office/drawing/2014/main" id="{708872ED-1B1E-005F-729C-C40019F47BC3}"/>
              </a:ext>
            </a:extLst>
          </p:cNvPr>
          <p:cNvSpPr>
            <a:spLocks noGrp="1"/>
          </p:cNvSpPr>
          <p:nvPr>
            <p:ph type="pic" sz="quarter" idx="27"/>
          </p:nvPr>
        </p:nvSpPr>
        <p:spPr>
          <a:xfrm>
            <a:off x="2779778" y="1518342"/>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6" name="Picture Placeholder 3">
            <a:extLst>
              <a:ext uri="{FF2B5EF4-FFF2-40B4-BE49-F238E27FC236}">
                <a16:creationId xmlns:a16="http://schemas.microsoft.com/office/drawing/2014/main" id="{CF928135-7CE8-AC21-1DE0-ADBB8A27F352}"/>
              </a:ext>
            </a:extLst>
          </p:cNvPr>
          <p:cNvSpPr>
            <a:spLocks noGrp="1"/>
          </p:cNvSpPr>
          <p:nvPr>
            <p:ph type="pic" sz="quarter" idx="28"/>
          </p:nvPr>
        </p:nvSpPr>
        <p:spPr>
          <a:xfrm>
            <a:off x="4514527" y="1518342"/>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7" name="Picture Placeholder 3">
            <a:extLst>
              <a:ext uri="{FF2B5EF4-FFF2-40B4-BE49-F238E27FC236}">
                <a16:creationId xmlns:a16="http://schemas.microsoft.com/office/drawing/2014/main" id="{2786FC1B-1A9C-6986-3430-F3B8620ADEB7}"/>
              </a:ext>
            </a:extLst>
          </p:cNvPr>
          <p:cNvSpPr>
            <a:spLocks noGrp="1"/>
          </p:cNvSpPr>
          <p:nvPr>
            <p:ph type="pic" sz="quarter" idx="29"/>
          </p:nvPr>
        </p:nvSpPr>
        <p:spPr>
          <a:xfrm>
            <a:off x="6249276" y="1518342"/>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8" name="Picture Placeholder 3">
            <a:extLst>
              <a:ext uri="{FF2B5EF4-FFF2-40B4-BE49-F238E27FC236}">
                <a16:creationId xmlns:a16="http://schemas.microsoft.com/office/drawing/2014/main" id="{EF81E48A-6A7A-2D2D-9BB9-31A32D9A3AD6}"/>
              </a:ext>
            </a:extLst>
          </p:cNvPr>
          <p:cNvSpPr>
            <a:spLocks noGrp="1"/>
          </p:cNvSpPr>
          <p:nvPr>
            <p:ph type="pic" sz="quarter" idx="30"/>
          </p:nvPr>
        </p:nvSpPr>
        <p:spPr>
          <a:xfrm>
            <a:off x="9718774" y="1518342"/>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9" name="Picture Placeholder 3">
            <a:extLst>
              <a:ext uri="{FF2B5EF4-FFF2-40B4-BE49-F238E27FC236}">
                <a16:creationId xmlns:a16="http://schemas.microsoft.com/office/drawing/2014/main" id="{5903B382-177D-1501-B635-7BB87D4DE767}"/>
              </a:ext>
            </a:extLst>
          </p:cNvPr>
          <p:cNvSpPr>
            <a:spLocks noGrp="1"/>
          </p:cNvSpPr>
          <p:nvPr>
            <p:ph type="pic" sz="quarter" idx="31"/>
          </p:nvPr>
        </p:nvSpPr>
        <p:spPr>
          <a:xfrm>
            <a:off x="7984025" y="1518342"/>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0" name="Picture Placeholder 3">
            <a:extLst>
              <a:ext uri="{FF2B5EF4-FFF2-40B4-BE49-F238E27FC236}">
                <a16:creationId xmlns:a16="http://schemas.microsoft.com/office/drawing/2014/main" id="{7653F20E-68C9-935A-87E8-31266FA30AC0}"/>
              </a:ext>
            </a:extLst>
          </p:cNvPr>
          <p:cNvSpPr>
            <a:spLocks noGrp="1"/>
          </p:cNvSpPr>
          <p:nvPr>
            <p:ph type="pic" sz="quarter" idx="32"/>
          </p:nvPr>
        </p:nvSpPr>
        <p:spPr>
          <a:xfrm>
            <a:off x="1045029" y="3228270"/>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1" name="Picture Placeholder 3">
            <a:extLst>
              <a:ext uri="{FF2B5EF4-FFF2-40B4-BE49-F238E27FC236}">
                <a16:creationId xmlns:a16="http://schemas.microsoft.com/office/drawing/2014/main" id="{F17F1182-7DB6-BEF3-D2F6-08327B4FFFF8}"/>
              </a:ext>
            </a:extLst>
          </p:cNvPr>
          <p:cNvSpPr>
            <a:spLocks noGrp="1"/>
          </p:cNvSpPr>
          <p:nvPr>
            <p:ph type="pic" sz="quarter" idx="33"/>
          </p:nvPr>
        </p:nvSpPr>
        <p:spPr>
          <a:xfrm>
            <a:off x="2779778" y="3228270"/>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2" name="Picture Placeholder 3">
            <a:extLst>
              <a:ext uri="{FF2B5EF4-FFF2-40B4-BE49-F238E27FC236}">
                <a16:creationId xmlns:a16="http://schemas.microsoft.com/office/drawing/2014/main" id="{995253AB-8DBD-780C-A2EA-43726BADE9E8}"/>
              </a:ext>
            </a:extLst>
          </p:cNvPr>
          <p:cNvSpPr>
            <a:spLocks noGrp="1"/>
          </p:cNvSpPr>
          <p:nvPr>
            <p:ph type="pic" sz="quarter" idx="34"/>
          </p:nvPr>
        </p:nvSpPr>
        <p:spPr>
          <a:xfrm>
            <a:off x="4514527" y="3228270"/>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3" name="Picture Placeholder 3">
            <a:extLst>
              <a:ext uri="{FF2B5EF4-FFF2-40B4-BE49-F238E27FC236}">
                <a16:creationId xmlns:a16="http://schemas.microsoft.com/office/drawing/2014/main" id="{BB740B6F-7421-43D9-4288-D1F76DC04F70}"/>
              </a:ext>
            </a:extLst>
          </p:cNvPr>
          <p:cNvSpPr>
            <a:spLocks noGrp="1"/>
          </p:cNvSpPr>
          <p:nvPr>
            <p:ph type="pic" sz="quarter" idx="35"/>
          </p:nvPr>
        </p:nvSpPr>
        <p:spPr>
          <a:xfrm>
            <a:off x="6249276" y="3228270"/>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5" name="Picture Placeholder 3">
            <a:extLst>
              <a:ext uri="{FF2B5EF4-FFF2-40B4-BE49-F238E27FC236}">
                <a16:creationId xmlns:a16="http://schemas.microsoft.com/office/drawing/2014/main" id="{0109B6E3-EC42-C8AA-2328-FBB2F5CC1394}"/>
              </a:ext>
            </a:extLst>
          </p:cNvPr>
          <p:cNvSpPr>
            <a:spLocks noGrp="1"/>
          </p:cNvSpPr>
          <p:nvPr>
            <p:ph type="pic" sz="quarter" idx="36"/>
          </p:nvPr>
        </p:nvSpPr>
        <p:spPr>
          <a:xfrm>
            <a:off x="9718774" y="3228270"/>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6" name="Picture Placeholder 3">
            <a:extLst>
              <a:ext uri="{FF2B5EF4-FFF2-40B4-BE49-F238E27FC236}">
                <a16:creationId xmlns:a16="http://schemas.microsoft.com/office/drawing/2014/main" id="{1A126BCB-AE3D-7C1E-D5FB-CD386AEC1766}"/>
              </a:ext>
            </a:extLst>
          </p:cNvPr>
          <p:cNvSpPr>
            <a:spLocks noGrp="1"/>
          </p:cNvSpPr>
          <p:nvPr>
            <p:ph type="pic" sz="quarter" idx="37"/>
          </p:nvPr>
        </p:nvSpPr>
        <p:spPr>
          <a:xfrm>
            <a:off x="7984025" y="3228270"/>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7" name="Picture Placeholder 3">
            <a:extLst>
              <a:ext uri="{FF2B5EF4-FFF2-40B4-BE49-F238E27FC236}">
                <a16:creationId xmlns:a16="http://schemas.microsoft.com/office/drawing/2014/main" id="{DB0730FE-6BD9-06B0-2F37-DC12BCF59B03}"/>
              </a:ext>
            </a:extLst>
          </p:cNvPr>
          <p:cNvSpPr>
            <a:spLocks noGrp="1"/>
          </p:cNvSpPr>
          <p:nvPr>
            <p:ph type="pic" sz="quarter" idx="38"/>
          </p:nvPr>
        </p:nvSpPr>
        <p:spPr>
          <a:xfrm>
            <a:off x="1045029" y="4938198"/>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8" name="Picture Placeholder 3">
            <a:extLst>
              <a:ext uri="{FF2B5EF4-FFF2-40B4-BE49-F238E27FC236}">
                <a16:creationId xmlns:a16="http://schemas.microsoft.com/office/drawing/2014/main" id="{C5B3C026-7EB9-81AE-6F11-0D90253B8F95}"/>
              </a:ext>
            </a:extLst>
          </p:cNvPr>
          <p:cNvSpPr>
            <a:spLocks noGrp="1"/>
          </p:cNvSpPr>
          <p:nvPr>
            <p:ph type="pic" sz="quarter" idx="39"/>
          </p:nvPr>
        </p:nvSpPr>
        <p:spPr>
          <a:xfrm>
            <a:off x="2779778" y="4938198"/>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19" name="Picture Placeholder 3">
            <a:extLst>
              <a:ext uri="{FF2B5EF4-FFF2-40B4-BE49-F238E27FC236}">
                <a16:creationId xmlns:a16="http://schemas.microsoft.com/office/drawing/2014/main" id="{67D198D9-4AD9-0D98-19A0-8F7A1CEE1017}"/>
              </a:ext>
            </a:extLst>
          </p:cNvPr>
          <p:cNvSpPr>
            <a:spLocks noGrp="1"/>
          </p:cNvSpPr>
          <p:nvPr>
            <p:ph type="pic" sz="quarter" idx="40"/>
          </p:nvPr>
        </p:nvSpPr>
        <p:spPr>
          <a:xfrm>
            <a:off x="4514527" y="4938198"/>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20" name="Picture Placeholder 3">
            <a:extLst>
              <a:ext uri="{FF2B5EF4-FFF2-40B4-BE49-F238E27FC236}">
                <a16:creationId xmlns:a16="http://schemas.microsoft.com/office/drawing/2014/main" id="{972D9B0C-9514-5A3B-571A-9C3D1826B3DB}"/>
              </a:ext>
            </a:extLst>
          </p:cNvPr>
          <p:cNvSpPr>
            <a:spLocks noGrp="1"/>
          </p:cNvSpPr>
          <p:nvPr>
            <p:ph type="pic" sz="quarter" idx="41"/>
          </p:nvPr>
        </p:nvSpPr>
        <p:spPr>
          <a:xfrm>
            <a:off x="6249276" y="4938198"/>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21" name="Picture Placeholder 3">
            <a:extLst>
              <a:ext uri="{FF2B5EF4-FFF2-40B4-BE49-F238E27FC236}">
                <a16:creationId xmlns:a16="http://schemas.microsoft.com/office/drawing/2014/main" id="{0F489817-2C1F-2540-6412-FBBDA9988601}"/>
              </a:ext>
            </a:extLst>
          </p:cNvPr>
          <p:cNvSpPr>
            <a:spLocks noGrp="1"/>
          </p:cNvSpPr>
          <p:nvPr>
            <p:ph type="pic" sz="quarter" idx="42"/>
          </p:nvPr>
        </p:nvSpPr>
        <p:spPr>
          <a:xfrm>
            <a:off x="9718774" y="4938198"/>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
        <p:nvSpPr>
          <p:cNvPr id="22" name="Picture Placeholder 3">
            <a:extLst>
              <a:ext uri="{FF2B5EF4-FFF2-40B4-BE49-F238E27FC236}">
                <a16:creationId xmlns:a16="http://schemas.microsoft.com/office/drawing/2014/main" id="{81623A36-069D-E3A0-4DA8-455AFEC6D1EA}"/>
              </a:ext>
            </a:extLst>
          </p:cNvPr>
          <p:cNvSpPr>
            <a:spLocks noGrp="1"/>
          </p:cNvSpPr>
          <p:nvPr>
            <p:ph type="pic" sz="quarter" idx="43"/>
          </p:nvPr>
        </p:nvSpPr>
        <p:spPr>
          <a:xfrm>
            <a:off x="7984025" y="4938198"/>
            <a:ext cx="1476000" cy="1476000"/>
          </a:xfrm>
          <a:prstGeom prst="rect">
            <a:avLst/>
          </a:prstGeom>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lIns="182880" tIns="91440" rIns="182880" bIns="91440" rtlCol="0">
            <a:normAutofit/>
          </a:bodyPr>
          <a:lstStyle>
            <a:lvl1pPr>
              <a:defRPr lang="en-US" sz="1200">
                <a:solidFill>
                  <a:schemeClr val="dk1"/>
                </a:solidFill>
              </a:defRPr>
            </a:lvl1pPr>
          </a:lstStyle>
          <a:p>
            <a:pPr marL="0" lvl="0" indent="0">
              <a:buFontTx/>
              <a:buNone/>
            </a:pPr>
            <a:endParaRPr lang="en-US"/>
          </a:p>
        </p:txBody>
      </p:sp>
    </p:spTree>
    <p:extLst>
      <p:ext uri="{BB962C8B-B14F-4D97-AF65-F5344CB8AC3E}">
        <p14:creationId xmlns:p14="http://schemas.microsoft.com/office/powerpoint/2010/main" val="3603149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Bildobjekt 6" descr="En bild som visar himmel, utomhus, berg&#10;&#10;Automatiskt genererad beskrivning">
            <a:extLst>
              <a:ext uri="{FF2B5EF4-FFF2-40B4-BE49-F238E27FC236}">
                <a16:creationId xmlns:a16="http://schemas.microsoft.com/office/drawing/2014/main" id="{B05F08E9-806E-5E0F-5A66-7473D7D751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204349" cy="6858000"/>
          </a:xfrm>
          <a:prstGeom prst="rect">
            <a:avLst/>
          </a:prstGeom>
        </p:spPr>
      </p:pic>
      <p:sp>
        <p:nvSpPr>
          <p:cNvPr id="6" name="Rektangel 5">
            <a:extLst>
              <a:ext uri="{FF2B5EF4-FFF2-40B4-BE49-F238E27FC236}">
                <a16:creationId xmlns:a16="http://schemas.microsoft.com/office/drawing/2014/main" id="{A4D31365-504A-577B-3EA2-41DF1786984B}"/>
              </a:ext>
            </a:extLst>
          </p:cNvPr>
          <p:cNvSpPr/>
          <p:nvPr userDrawn="1"/>
        </p:nvSpPr>
        <p:spPr>
          <a:xfrm>
            <a:off x="1" y="0"/>
            <a:ext cx="12202198" cy="68580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914400" y="3027663"/>
            <a:ext cx="10363200" cy="1470025"/>
          </a:xfrm>
        </p:spPr>
        <p:txBody>
          <a:bodyPr vert="horz" lIns="0" tIns="0" rIns="0" bIns="0" rtlCol="0" anchor="ctr">
            <a:normAutofit/>
          </a:bodyPr>
          <a:lstStyle>
            <a:lvl1pPr>
              <a:defRPr lang="en-US" sz="3600" dirty="0">
                <a:solidFill>
                  <a:schemeClr val="tx1"/>
                </a:solidFill>
              </a:defRPr>
            </a:lvl1pPr>
          </a:lstStyle>
          <a:p>
            <a:pPr lvl="0"/>
            <a:r>
              <a:rPr lang="en-US"/>
              <a:t>Click to edit Master title style</a:t>
            </a:r>
          </a:p>
        </p:txBody>
      </p:sp>
      <p:sp>
        <p:nvSpPr>
          <p:cNvPr id="3" name="Subtitle 2"/>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4" name="Bildobjekt 3">
            <a:extLst>
              <a:ext uri="{FF2B5EF4-FFF2-40B4-BE49-F238E27FC236}">
                <a16:creationId xmlns:a16="http://schemas.microsoft.com/office/drawing/2014/main" id="{608554DB-0047-9210-3601-87389E22D6C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8213357" y="0"/>
            <a:ext cx="3978642" cy="1980000"/>
          </a:xfrm>
          <a:prstGeom prst="rect">
            <a:avLst/>
          </a:prstGeom>
        </p:spPr>
      </p:pic>
    </p:spTree>
    <p:extLst>
      <p:ext uri="{BB962C8B-B14F-4D97-AF65-F5344CB8AC3E}">
        <p14:creationId xmlns:p14="http://schemas.microsoft.com/office/powerpoint/2010/main" val="1138527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Bildobjekt 6" descr="En bild som visar snö, utomhus, himmel, person&#10;&#10;Automatiskt genererad beskrivning">
            <a:extLst>
              <a:ext uri="{FF2B5EF4-FFF2-40B4-BE49-F238E27FC236}">
                <a16:creationId xmlns:a16="http://schemas.microsoft.com/office/drawing/2014/main" id="{9E298063-985D-DB7A-7DE4-80036C8E27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212398" cy="6858000"/>
          </a:xfrm>
          <a:prstGeom prst="rect">
            <a:avLst/>
          </a:prstGeom>
        </p:spPr>
      </p:pic>
      <p:sp>
        <p:nvSpPr>
          <p:cNvPr id="6" name="Rektangel 5">
            <a:extLst>
              <a:ext uri="{FF2B5EF4-FFF2-40B4-BE49-F238E27FC236}">
                <a16:creationId xmlns:a16="http://schemas.microsoft.com/office/drawing/2014/main" id="{A4D31365-504A-577B-3EA2-41DF1786984B}"/>
              </a:ext>
            </a:extLst>
          </p:cNvPr>
          <p:cNvSpPr/>
          <p:nvPr userDrawn="1"/>
        </p:nvSpPr>
        <p:spPr>
          <a:xfrm>
            <a:off x="-10199" y="0"/>
            <a:ext cx="12212397" cy="6858000"/>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914400" y="3027663"/>
            <a:ext cx="10363200" cy="1470025"/>
          </a:xfrm>
        </p:spPr>
        <p:txBody>
          <a:bodyPr>
            <a:normAutofit/>
          </a:bodyPr>
          <a:lstStyle>
            <a:lvl1pPr>
              <a:defRPr sz="3600"/>
            </a:lvl1pPr>
          </a:lstStyle>
          <a:p>
            <a:r>
              <a:rPr lang="en-US"/>
              <a:t>Click to edit Master title style</a:t>
            </a:r>
          </a:p>
        </p:txBody>
      </p:sp>
      <p:sp>
        <p:nvSpPr>
          <p:cNvPr id="3" name="Subtitle 2"/>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4" name="Bildobjekt 3">
            <a:extLst>
              <a:ext uri="{FF2B5EF4-FFF2-40B4-BE49-F238E27FC236}">
                <a16:creationId xmlns:a16="http://schemas.microsoft.com/office/drawing/2014/main" id="{2C7BEDFC-7BAB-1F81-C5E7-5B183050EFB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206" y="4293"/>
            <a:ext cx="3978642" cy="1980000"/>
          </a:xfrm>
          <a:prstGeom prst="rect">
            <a:avLst/>
          </a:prstGeom>
        </p:spPr>
      </p:pic>
    </p:spTree>
    <p:extLst>
      <p:ext uri="{BB962C8B-B14F-4D97-AF65-F5344CB8AC3E}">
        <p14:creationId xmlns:p14="http://schemas.microsoft.com/office/powerpoint/2010/main" val="428048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27663"/>
            <a:ext cx="10363200" cy="1470025"/>
          </a:xfrm>
        </p:spPr>
        <p:txBody>
          <a:bodyPr>
            <a:normAutofit/>
          </a:bodyPr>
          <a:lstStyle>
            <a:lvl1pPr>
              <a:defRPr sz="3600"/>
            </a:lvl1pPr>
          </a:lstStyle>
          <a:p>
            <a:r>
              <a:rPr lang="en-US"/>
              <a:t>Click to edit Master title style</a:t>
            </a:r>
          </a:p>
        </p:txBody>
      </p:sp>
      <p:sp>
        <p:nvSpPr>
          <p:cNvPr id="3" name="Subtitle 2"/>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6399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DF6460-FE7E-92E5-A476-EFB649EE1B67}"/>
              </a:ext>
            </a:extLst>
          </p:cNvPr>
          <p:cNvSpPr>
            <a:spLocks noGrp="1"/>
          </p:cNvSpPr>
          <p:nvPr>
            <p:ph type="ctrTitle"/>
          </p:nvPr>
        </p:nvSpPr>
        <p:spPr>
          <a:xfrm>
            <a:off x="914400" y="3027663"/>
            <a:ext cx="10363200" cy="1470025"/>
          </a:xfrm>
        </p:spPr>
        <p:txBody>
          <a:bodyPr>
            <a:normAutofit/>
          </a:bodyPr>
          <a:lstStyle>
            <a:lvl1pPr>
              <a:defRPr sz="3600"/>
            </a:lvl1pPr>
          </a:lstStyle>
          <a:p>
            <a:r>
              <a:rPr lang="en-US"/>
              <a:t>Click to edit Master title style</a:t>
            </a:r>
          </a:p>
        </p:txBody>
      </p:sp>
      <p:sp>
        <p:nvSpPr>
          <p:cNvPr id="5" name="Subtitle 2">
            <a:extLst>
              <a:ext uri="{FF2B5EF4-FFF2-40B4-BE49-F238E27FC236}">
                <a16:creationId xmlns:a16="http://schemas.microsoft.com/office/drawing/2014/main" id="{EA3C20DA-5BD4-2908-3A1A-22A068E3104B}"/>
              </a:ext>
            </a:extLst>
          </p:cNvPr>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032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214889-73B0-BCDB-0A27-D828C7D04711}"/>
              </a:ext>
            </a:extLst>
          </p:cNvPr>
          <p:cNvSpPr>
            <a:spLocks noGrp="1"/>
          </p:cNvSpPr>
          <p:nvPr>
            <p:ph type="ctrTitle"/>
          </p:nvPr>
        </p:nvSpPr>
        <p:spPr>
          <a:xfrm>
            <a:off x="914400" y="3027663"/>
            <a:ext cx="10363200" cy="1470025"/>
          </a:xfrm>
        </p:spPr>
        <p:txBody>
          <a:bodyPr>
            <a:normAutofit/>
          </a:bodyPr>
          <a:lstStyle>
            <a:lvl1pPr>
              <a:defRPr sz="3600"/>
            </a:lvl1pPr>
          </a:lstStyle>
          <a:p>
            <a:r>
              <a:rPr lang="en-US"/>
              <a:t>Click to edit Master title style</a:t>
            </a:r>
          </a:p>
        </p:txBody>
      </p:sp>
      <p:sp>
        <p:nvSpPr>
          <p:cNvPr id="5" name="Subtitle 2">
            <a:extLst>
              <a:ext uri="{FF2B5EF4-FFF2-40B4-BE49-F238E27FC236}">
                <a16:creationId xmlns:a16="http://schemas.microsoft.com/office/drawing/2014/main" id="{C9259B50-C835-DC7B-DD0C-39146A17D5CD}"/>
              </a:ext>
            </a:extLst>
          </p:cNvPr>
          <p:cNvSpPr>
            <a:spLocks noGrp="1"/>
          </p:cNvSpPr>
          <p:nvPr>
            <p:ph type="subTitle" idx="1"/>
          </p:nvPr>
        </p:nvSpPr>
        <p:spPr>
          <a:xfrm>
            <a:off x="1828800" y="4497688"/>
            <a:ext cx="8534400" cy="1141112"/>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21096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23911"/>
            <a:ext cx="10363200" cy="81756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914400" y="1884608"/>
            <a:ext cx="10363200" cy="4314181"/>
          </a:xfrm>
          <a:prstGeom prst="rect">
            <a:avLst/>
          </a:prstGeom>
        </p:spPr>
        <p:txBody>
          <a:bodyPr vert="horz" lIns="0" tIns="0" rIns="0" bIns="0" rtlCol="0">
            <a:normAutofit/>
          </a:bodyPr>
          <a:lstStyle/>
          <a:p>
            <a:pPr lvl="0"/>
            <a:r>
              <a:rPr lang="en-US"/>
              <a:t>Click to edit Master text styles</a:t>
            </a:r>
          </a:p>
          <a:p>
            <a:pPr lvl="1"/>
            <a:r>
              <a:rPr lang="en-US"/>
              <a:t>Second level</a:t>
            </a:r>
          </a:p>
          <a:p>
            <a:pPr marL="1145089" lvl="4" indent="-228594" algn="l" defTabSz="1219170" rtl="0" eaLnBrk="1" latinLnBrk="0" hangingPunct="1">
              <a:spcBef>
                <a:spcPct val="20000"/>
              </a:spcBef>
              <a:buClr>
                <a:schemeClr val="accent1"/>
              </a:buClr>
              <a:buFont typeface="Arial" panose="020B0604020202020204" pitchFamily="34" charset="0"/>
              <a:buChar char="»"/>
            </a:pPr>
            <a:r>
              <a:rPr lang="en-US"/>
              <a:t>Third level</a:t>
            </a:r>
          </a:p>
        </p:txBody>
      </p:sp>
      <p:pic>
        <p:nvPicPr>
          <p:cNvPr id="11" name="Bildobjekt 10">
            <a:extLst>
              <a:ext uri="{FF2B5EF4-FFF2-40B4-BE49-F238E27FC236}">
                <a16:creationId xmlns:a16="http://schemas.microsoft.com/office/drawing/2014/main" id="{B22A6AF2-AAB8-C63C-2B57-BF5A31438AD1}"/>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Tree>
    <p:extLst>
      <p:ext uri="{BB962C8B-B14F-4D97-AF65-F5344CB8AC3E}">
        <p14:creationId xmlns:p14="http://schemas.microsoft.com/office/powerpoint/2010/main" val="36490257"/>
      </p:ext>
    </p:extLst>
  </p:cSld>
  <p:clrMap bg1="lt1" tx1="dk1" bg2="lt2" tx2="dk2" accent1="accent1" accent2="accent2" accent3="accent3" accent4="accent4" accent5="accent5" accent6="accent6" hlink="hlink" folHlink="folHlink"/>
  <p:sldLayoutIdLst>
    <p:sldLayoutId id="2147483661" r:id="rId1"/>
    <p:sldLayoutId id="2147483829" r:id="rId2"/>
    <p:sldLayoutId id="2147483791" r:id="rId3"/>
    <p:sldLayoutId id="2147483793" r:id="rId4"/>
    <p:sldLayoutId id="2147483790" r:id="rId5"/>
    <p:sldLayoutId id="2147483789" r:id="rId6"/>
    <p:sldLayoutId id="2147483794" r:id="rId7"/>
    <p:sldLayoutId id="2147483664" r:id="rId8"/>
    <p:sldLayoutId id="2147483668" r:id="rId9"/>
    <p:sldLayoutId id="2147483824" r:id="rId10"/>
    <p:sldLayoutId id="2147483670" r:id="rId11"/>
    <p:sldLayoutId id="2147483825" r:id="rId12"/>
    <p:sldLayoutId id="2147483674" r:id="rId13"/>
    <p:sldLayoutId id="2147483678" r:id="rId14"/>
    <p:sldLayoutId id="2147483680" r:id="rId15"/>
    <p:sldLayoutId id="2147483798" r:id="rId16"/>
    <p:sldLayoutId id="2147483844" r:id="rId17"/>
    <p:sldLayoutId id="2147483786" r:id="rId18"/>
    <p:sldLayoutId id="2147483847" r:id="rId19"/>
    <p:sldLayoutId id="2147483799" r:id="rId20"/>
    <p:sldLayoutId id="2147483681" r:id="rId21"/>
    <p:sldLayoutId id="2147483684" r:id="rId22"/>
    <p:sldLayoutId id="2147483686" r:id="rId23"/>
    <p:sldLayoutId id="2147483688" r:id="rId24"/>
    <p:sldLayoutId id="2147483819" r:id="rId25"/>
  </p:sldLayoutIdLst>
  <p:txStyles>
    <p:titleStyle>
      <a:lvl1pPr algn="ctr" defTabSz="1219170" rtl="0" eaLnBrk="1" latinLnBrk="0" hangingPunct="1">
        <a:lnSpc>
          <a:spcPct val="86000"/>
        </a:lnSpc>
        <a:spcBef>
          <a:spcPct val="0"/>
        </a:spcBef>
        <a:buNone/>
        <a:defRPr sz="2800" b="1" kern="800" spc="-53">
          <a:solidFill>
            <a:schemeClr val="tx1"/>
          </a:solidFill>
          <a:latin typeface="Montserrat" panose="00000500000000000000" pitchFamily="2" charset="0"/>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lang="en-US" sz="1600" kern="800" dirty="0" smtClean="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EAE52F9-237E-EC7A-4248-D2654CA1201E}"/>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a:stretch/>
        </p:blipFill>
        <p:spPr>
          <a:xfrm>
            <a:off x="10209" y="4293"/>
            <a:ext cx="1920000" cy="955502"/>
          </a:xfrm>
          <a:prstGeom prst="rect">
            <a:avLst/>
          </a:prstGeom>
        </p:spPr>
      </p:pic>
      <p:sp>
        <p:nvSpPr>
          <p:cNvPr id="5" name="Title Placeholder 1">
            <a:extLst>
              <a:ext uri="{FF2B5EF4-FFF2-40B4-BE49-F238E27FC236}">
                <a16:creationId xmlns:a16="http://schemas.microsoft.com/office/drawing/2014/main" id="{6F3BDA39-9924-7405-2B21-08C5075A4185}"/>
              </a:ext>
            </a:extLst>
          </p:cNvPr>
          <p:cNvSpPr>
            <a:spLocks noGrp="1"/>
          </p:cNvSpPr>
          <p:nvPr>
            <p:ph type="title"/>
          </p:nvPr>
        </p:nvSpPr>
        <p:spPr>
          <a:xfrm>
            <a:off x="914400" y="923911"/>
            <a:ext cx="10363200" cy="817561"/>
          </a:xfrm>
          <a:prstGeom prst="rect">
            <a:avLst/>
          </a:prstGeom>
        </p:spPr>
        <p:txBody>
          <a:bodyPr vert="horz" lIns="0" tIns="0" rIns="0" bIns="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6971EA73-1112-BD4B-4596-BA3CEB53AC07}"/>
              </a:ext>
            </a:extLst>
          </p:cNvPr>
          <p:cNvSpPr>
            <a:spLocks noGrp="1"/>
          </p:cNvSpPr>
          <p:nvPr>
            <p:ph type="body" idx="1"/>
          </p:nvPr>
        </p:nvSpPr>
        <p:spPr>
          <a:xfrm>
            <a:off x="914400" y="1884608"/>
            <a:ext cx="10363200" cy="4314181"/>
          </a:xfrm>
          <a:prstGeom prst="rect">
            <a:avLst/>
          </a:prstGeom>
        </p:spPr>
        <p:txBody>
          <a:bodyPr vert="horz" lIns="0" tIns="0" rIns="0" bIns="0" rtlCol="0">
            <a:normAutofit/>
          </a:bodyPr>
          <a:lstStyle/>
          <a:p>
            <a:pPr lvl="0"/>
            <a:r>
              <a:rPr lang="en-US"/>
              <a:t>Click to edit Master text styles</a:t>
            </a:r>
          </a:p>
          <a:p>
            <a:pPr lvl="1"/>
            <a:r>
              <a:rPr lang="en-US"/>
              <a:t>Second level</a:t>
            </a:r>
          </a:p>
          <a:p>
            <a:pPr marL="1145089" lvl="4" indent="-228594" algn="l" defTabSz="1219170" rtl="0" eaLnBrk="1" latinLnBrk="0" hangingPunct="1">
              <a:spcBef>
                <a:spcPct val="20000"/>
              </a:spcBef>
              <a:buClr>
                <a:schemeClr val="accent1"/>
              </a:buClr>
              <a:buFont typeface="Arial" panose="020B0604020202020204" pitchFamily="34" charset="0"/>
              <a:buChar char="»"/>
            </a:pPr>
            <a:r>
              <a:rPr lang="en-US"/>
              <a:t>Third level</a:t>
            </a:r>
          </a:p>
        </p:txBody>
      </p:sp>
    </p:spTree>
    <p:extLst>
      <p:ext uri="{BB962C8B-B14F-4D97-AF65-F5344CB8AC3E}">
        <p14:creationId xmlns:p14="http://schemas.microsoft.com/office/powerpoint/2010/main" val="214750898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01" r:id="rId4"/>
    <p:sldLayoutId id="2147483802" r:id="rId5"/>
    <p:sldLayoutId id="2147483828" r:id="rId6"/>
    <p:sldLayoutId id="2147483803" r:id="rId7"/>
    <p:sldLayoutId id="2147483806" r:id="rId8"/>
    <p:sldLayoutId id="2147483845" r:id="rId9"/>
    <p:sldLayoutId id="2147483807" r:id="rId10"/>
    <p:sldLayoutId id="2147483846" r:id="rId11"/>
    <p:sldLayoutId id="2147483804" r:id="rId12"/>
    <p:sldLayoutId id="2147483805" r:id="rId13"/>
    <p:sldLayoutId id="2147483840" r:id="rId14"/>
    <p:sldLayoutId id="2147483841" r:id="rId15"/>
    <p:sldLayoutId id="2147483842" r:id="rId16"/>
    <p:sldLayoutId id="2147483843" r:id="rId17"/>
    <p:sldLayoutId id="2147483823" r:id="rId18"/>
  </p:sldLayoutIdLst>
  <p:txStyles>
    <p:titleStyle>
      <a:lvl1pPr algn="ctr" defTabSz="1219170" rtl="0" eaLnBrk="1" latinLnBrk="0" hangingPunct="1">
        <a:lnSpc>
          <a:spcPct val="86000"/>
        </a:lnSpc>
        <a:spcBef>
          <a:spcPct val="0"/>
        </a:spcBef>
        <a:buNone/>
        <a:defRPr sz="2800" b="1" kern="800" spc="-53">
          <a:solidFill>
            <a:schemeClr val="tx1"/>
          </a:solidFill>
          <a:latin typeface="Montserrat" panose="00000500000000000000" pitchFamily="2" charset="0"/>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B64088-019D-FB36-E588-131352CBE81C}"/>
              </a:ext>
            </a:extLst>
          </p:cNvPr>
          <p:cNvSpPr>
            <a:spLocks noGrp="1"/>
          </p:cNvSpPr>
          <p:nvPr>
            <p:ph type="ctrTitle"/>
          </p:nvPr>
        </p:nvSpPr>
        <p:spPr/>
        <p:txBody>
          <a:bodyPr/>
          <a:lstStyle/>
          <a:p>
            <a:r>
              <a:rPr lang="en-US"/>
              <a:t>FOKUSER PÅ KJERNEVIRKSOMHETEN!</a:t>
            </a:r>
          </a:p>
        </p:txBody>
      </p:sp>
      <p:sp>
        <p:nvSpPr>
          <p:cNvPr id="3" name="Underrubrik 2">
            <a:extLst>
              <a:ext uri="{FF2B5EF4-FFF2-40B4-BE49-F238E27FC236}">
                <a16:creationId xmlns:a16="http://schemas.microsoft.com/office/drawing/2014/main" id="{E2CB4EEA-7198-5C88-AFD0-B21A7989A029}"/>
              </a:ext>
            </a:extLst>
          </p:cNvPr>
          <p:cNvSpPr>
            <a:spLocks noGrp="1"/>
          </p:cNvSpPr>
          <p:nvPr>
            <p:ph type="subTitle" idx="1"/>
          </p:nvPr>
        </p:nvSpPr>
        <p:spPr/>
        <p:txBody>
          <a:bodyPr/>
          <a:lstStyle/>
          <a:p>
            <a:r>
              <a:rPr lang="en-US" err="1"/>
              <a:t>Unik</a:t>
            </a:r>
            <a:r>
              <a:rPr lang="en-US"/>
              <a:t>, </a:t>
            </a:r>
            <a:r>
              <a:rPr lang="en-US" err="1"/>
              <a:t>selvbetjeningsløsning</a:t>
            </a:r>
            <a:r>
              <a:rPr lang="en-US"/>
              <a:t> for enterprise og SMB </a:t>
            </a:r>
            <a:r>
              <a:rPr lang="en-US" err="1"/>
              <a:t>selskaper</a:t>
            </a:r>
            <a:endParaRPr lang="en-US"/>
          </a:p>
        </p:txBody>
      </p:sp>
    </p:spTree>
    <p:extLst>
      <p:ext uri="{BB962C8B-B14F-4D97-AF65-F5344CB8AC3E}">
        <p14:creationId xmlns:p14="http://schemas.microsoft.com/office/powerpoint/2010/main" val="280769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F28BF1-5578-964B-D603-ADF6FBDDF55C}"/>
              </a:ext>
            </a:extLst>
          </p:cNvPr>
          <p:cNvGrpSpPr/>
          <p:nvPr/>
        </p:nvGrpSpPr>
        <p:grpSpPr>
          <a:xfrm>
            <a:off x="7577931" y="449549"/>
            <a:ext cx="3600000" cy="6317900"/>
            <a:chOff x="7577931" y="449549"/>
            <a:chExt cx="3600000" cy="6317900"/>
          </a:xfrm>
        </p:grpSpPr>
        <p:pic>
          <p:nvPicPr>
            <p:cNvPr id="10" name="Picture 2">
              <a:extLst>
                <a:ext uri="{FF2B5EF4-FFF2-40B4-BE49-F238E27FC236}">
                  <a16:creationId xmlns:a16="http://schemas.microsoft.com/office/drawing/2014/main" id="{3E91767B-E437-F3D7-5C52-980E76DE7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931" y="449549"/>
              <a:ext cx="3600000" cy="6317900"/>
            </a:xfrm>
            <a:prstGeom prst="rect">
              <a:avLst/>
            </a:prstGeom>
          </p:spPr>
        </p:pic>
        <p:pic>
          <p:nvPicPr>
            <p:cNvPr id="12" name="Bilde 5">
              <a:extLst>
                <a:ext uri="{FF2B5EF4-FFF2-40B4-BE49-F238E27FC236}">
                  <a16:creationId xmlns:a16="http://schemas.microsoft.com/office/drawing/2014/main" id="{18E3AC9E-8F64-DE92-8D3A-8277F8042E32}"/>
                </a:ext>
              </a:extLst>
            </p:cNvPr>
            <p:cNvPicPr>
              <a:picLocks noChangeAspect="1"/>
            </p:cNvPicPr>
            <p:nvPr/>
          </p:nvPicPr>
          <p:blipFill>
            <a:blip r:embed="rId3"/>
            <a:stretch>
              <a:fillRect/>
            </a:stretch>
          </p:blipFill>
          <p:spPr>
            <a:xfrm>
              <a:off x="8122453" y="1140145"/>
              <a:ext cx="2447782" cy="4356000"/>
            </a:xfrm>
            <a:prstGeom prst="rect">
              <a:avLst/>
            </a:prstGeom>
          </p:spPr>
        </p:pic>
      </p:grpSp>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err="1"/>
              <a:t>Skademelding</a:t>
            </a:r>
            <a:endParaRPr lang="en-US" sz="1400" b="0"/>
          </a:p>
        </p:txBody>
      </p:sp>
      <p:sp>
        <p:nvSpPr>
          <p:cNvPr id="19" name="Platshållare för innehåll 18">
            <a:extLst>
              <a:ext uri="{FF2B5EF4-FFF2-40B4-BE49-F238E27FC236}">
                <a16:creationId xmlns:a16="http://schemas.microsoft.com/office/drawing/2014/main" id="{4EFD004A-8A46-A3CE-3231-387AD3F9CD4F}"/>
              </a:ext>
            </a:extLst>
          </p:cNvPr>
          <p:cNvSpPr>
            <a:spLocks noGrp="1"/>
          </p:cNvSpPr>
          <p:nvPr>
            <p:ph idx="1"/>
          </p:nvPr>
        </p:nvSpPr>
        <p:spPr/>
        <p:txBody>
          <a:bodyPr vert="horz" lIns="0" tIns="0" rIns="0" bIns="0" rtlCol="0">
            <a:normAutofit/>
          </a:bodyPr>
          <a:lstStyle/>
          <a:p>
            <a:r>
              <a:rPr lang="en-US" err="1"/>
              <a:t>Automatisert</a:t>
            </a:r>
            <a:endParaRPr lang="en-US"/>
          </a:p>
          <a:p>
            <a:r>
              <a:rPr lang="en-US" err="1"/>
              <a:t>Selvbetjening</a:t>
            </a:r>
            <a:endParaRPr lang="en-US"/>
          </a:p>
          <a:p>
            <a:r>
              <a:rPr lang="en-US" err="1"/>
              <a:t>Utstyrs</a:t>
            </a:r>
            <a:r>
              <a:rPr lang="en-US"/>
              <a:t> </a:t>
            </a:r>
            <a:r>
              <a:rPr lang="en-US" err="1"/>
              <a:t>informasjon</a:t>
            </a:r>
            <a:r>
              <a:rPr lang="en-US"/>
              <a:t> er </a:t>
            </a:r>
            <a:r>
              <a:rPr lang="en-US" err="1"/>
              <a:t>forhåndsutfylt</a:t>
            </a:r>
            <a:r>
              <a:rPr lang="en-US"/>
              <a:t> </a:t>
            </a:r>
          </a:p>
          <a:p>
            <a:r>
              <a:rPr lang="en-US" err="1"/>
              <a:t>Enkelt</a:t>
            </a:r>
            <a:endParaRPr lang="en-US"/>
          </a:p>
        </p:txBody>
      </p:sp>
      <p:grpSp>
        <p:nvGrpSpPr>
          <p:cNvPr id="3" name="Group 2">
            <a:extLst>
              <a:ext uri="{FF2B5EF4-FFF2-40B4-BE49-F238E27FC236}">
                <a16:creationId xmlns:a16="http://schemas.microsoft.com/office/drawing/2014/main" id="{03664722-F1D5-4EE8-3BF8-83E720C70DC2}"/>
              </a:ext>
            </a:extLst>
          </p:cNvPr>
          <p:cNvGrpSpPr/>
          <p:nvPr/>
        </p:nvGrpSpPr>
        <p:grpSpPr>
          <a:xfrm>
            <a:off x="6311550" y="3835956"/>
            <a:ext cx="2535327" cy="720000"/>
            <a:chOff x="6190868" y="2459941"/>
            <a:chExt cx="2535327" cy="720000"/>
          </a:xfrm>
        </p:grpSpPr>
        <p:sp>
          <p:nvSpPr>
            <p:cNvPr id="5" name="Oval 4">
              <a:extLst>
                <a:ext uri="{FF2B5EF4-FFF2-40B4-BE49-F238E27FC236}">
                  <a16:creationId xmlns:a16="http://schemas.microsoft.com/office/drawing/2014/main" id="{22D847B4-7B1A-5B94-ECD4-EB72C9E7BF28}"/>
                </a:ext>
              </a:extLst>
            </p:cNvPr>
            <p:cNvSpPr/>
            <p:nvPr/>
          </p:nvSpPr>
          <p:spPr>
            <a:xfrm>
              <a:off x="8006195" y="2459941"/>
              <a:ext cx="720000" cy="720000"/>
            </a:xfrm>
            <a:prstGeom prst="ellipse">
              <a:avLst/>
            </a:prstGeom>
            <a:ln w="571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E1C5EB0-92F6-9E9F-5D4B-5FE6047EF943}"/>
                </a:ext>
              </a:extLst>
            </p:cNvPr>
            <p:cNvCxnSpPr>
              <a:cxnSpLocks/>
            </p:cNvCxnSpPr>
            <p:nvPr/>
          </p:nvCxnSpPr>
          <p:spPr>
            <a:xfrm flipH="1">
              <a:off x="6190868" y="2819941"/>
              <a:ext cx="1800000" cy="0"/>
            </a:xfrm>
            <a:prstGeom prst="line">
              <a:avLst/>
            </a:prstGeom>
            <a:ln w="190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grpSp>
      <p:pic>
        <p:nvPicPr>
          <p:cNvPr id="6" name="Bilde 5">
            <a:extLst>
              <a:ext uri="{FF2B5EF4-FFF2-40B4-BE49-F238E27FC236}">
                <a16:creationId xmlns:a16="http://schemas.microsoft.com/office/drawing/2014/main" id="{55DFD564-748B-A653-583A-03D5AB76E73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22453" y="1140145"/>
            <a:ext cx="2444611" cy="4356000"/>
          </a:xfrm>
          <a:prstGeom prst="rect">
            <a:avLst/>
          </a:prstGeom>
        </p:spPr>
      </p:pic>
      <p:pic>
        <p:nvPicPr>
          <p:cNvPr id="8" name="Bilde 7">
            <a:extLst>
              <a:ext uri="{FF2B5EF4-FFF2-40B4-BE49-F238E27FC236}">
                <a16:creationId xmlns:a16="http://schemas.microsoft.com/office/drawing/2014/main" id="{CF77BE2A-CE59-FDC1-C6F3-3E0DC3B456D2}"/>
              </a:ext>
            </a:extLst>
          </p:cNvPr>
          <p:cNvPicPr>
            <a:picLocks noChangeAspect="1"/>
          </p:cNvPicPr>
          <p:nvPr/>
        </p:nvPicPr>
        <p:blipFill>
          <a:blip r:embed="rId5"/>
          <a:stretch>
            <a:fillRect/>
          </a:stretch>
        </p:blipFill>
        <p:spPr>
          <a:xfrm>
            <a:off x="6234210" y="1072300"/>
            <a:ext cx="4505334" cy="4645555"/>
          </a:xfrm>
          <a:prstGeom prst="rect">
            <a:avLst/>
          </a:prstGeom>
          <a:effectLst>
            <a:softEdge rad="63500"/>
          </a:effectLst>
        </p:spPr>
      </p:pic>
    </p:spTree>
    <p:extLst>
      <p:ext uri="{BB962C8B-B14F-4D97-AF65-F5344CB8AC3E}">
        <p14:creationId xmlns:p14="http://schemas.microsoft.com/office/powerpoint/2010/main" val="140043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4">
            <a:extLst>
              <a:ext uri="{FF2B5EF4-FFF2-40B4-BE49-F238E27FC236}">
                <a16:creationId xmlns:a16="http://schemas.microsoft.com/office/drawing/2014/main" id="{F055A35D-DDF2-24E1-2A60-042897B954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5947" y="1044809"/>
            <a:ext cx="4155456" cy="4373234"/>
          </a:xfrm>
          <a:prstGeom prst="rect">
            <a:avLst/>
          </a:prstGeom>
          <a:ln>
            <a:solidFill>
              <a:schemeClr val="bg1">
                <a:lumMod val="65000"/>
              </a:schemeClr>
            </a:solidFill>
          </a:ln>
          <a:effectLst>
            <a:softEdge rad="63500"/>
          </a:effectLst>
        </p:spPr>
      </p:pic>
      <p:pic>
        <p:nvPicPr>
          <p:cNvPr id="12" name="Picture 58">
            <a:extLst>
              <a:ext uri="{FF2B5EF4-FFF2-40B4-BE49-F238E27FC236}">
                <a16:creationId xmlns:a16="http://schemas.microsoft.com/office/drawing/2014/main" id="{C9B79051-88A6-6371-3F77-C314E3B3A2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16613" y="1053953"/>
            <a:ext cx="3544790" cy="4300331"/>
          </a:xfrm>
          <a:prstGeom prst="rect">
            <a:avLst/>
          </a:prstGeom>
          <a:ln>
            <a:solidFill>
              <a:schemeClr val="bg1">
                <a:lumMod val="65000"/>
              </a:schemeClr>
            </a:solidFill>
          </a:ln>
          <a:effectLst>
            <a:softEdge rad="63500"/>
          </a:effectLst>
        </p:spPr>
      </p:pic>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a:t>Off-boarding</a:t>
            </a:r>
            <a:endParaRPr lang="en-US" sz="1400" b="0"/>
          </a:p>
        </p:txBody>
      </p:sp>
      <p:sp>
        <p:nvSpPr>
          <p:cNvPr id="19" name="Platshållare för innehåll 18">
            <a:extLst>
              <a:ext uri="{FF2B5EF4-FFF2-40B4-BE49-F238E27FC236}">
                <a16:creationId xmlns:a16="http://schemas.microsoft.com/office/drawing/2014/main" id="{4EFD004A-8A46-A3CE-3231-387AD3F9CD4F}"/>
              </a:ext>
            </a:extLst>
          </p:cNvPr>
          <p:cNvSpPr>
            <a:spLocks noGrp="1"/>
          </p:cNvSpPr>
          <p:nvPr>
            <p:ph idx="1"/>
          </p:nvPr>
        </p:nvSpPr>
        <p:spPr/>
        <p:txBody>
          <a:bodyPr vert="horz" lIns="0" tIns="0" rIns="0" bIns="0" rtlCol="0">
            <a:normAutofit/>
          </a:bodyPr>
          <a:lstStyle/>
          <a:p>
            <a:r>
              <a:rPr lang="en-US" err="1"/>
              <a:t>Automatisert</a:t>
            </a:r>
            <a:endParaRPr lang="en-US"/>
          </a:p>
          <a:p>
            <a:r>
              <a:rPr lang="en-US" err="1"/>
              <a:t>Selvbetjening</a:t>
            </a:r>
            <a:endParaRPr lang="en-US"/>
          </a:p>
          <a:p>
            <a:r>
              <a:rPr lang="en-US"/>
              <a:t>HR system </a:t>
            </a:r>
            <a:r>
              <a:rPr lang="en-US" err="1"/>
              <a:t>kompatibelt</a:t>
            </a:r>
            <a:endParaRPr lang="en-US"/>
          </a:p>
          <a:p>
            <a:r>
              <a:rPr lang="en-US" err="1"/>
              <a:t>Utkjøp</a:t>
            </a:r>
            <a:r>
              <a:rPr lang="en-US"/>
              <a:t> </a:t>
            </a:r>
            <a:r>
              <a:rPr lang="en-US" err="1"/>
              <a:t>iht</a:t>
            </a:r>
            <a:r>
              <a:rPr lang="en-US"/>
              <a:t>. </a:t>
            </a:r>
            <a:r>
              <a:rPr lang="en-US" err="1"/>
              <a:t>skatteregler</a:t>
            </a:r>
            <a:endParaRPr lang="en-US"/>
          </a:p>
        </p:txBody>
      </p:sp>
    </p:spTree>
    <p:extLst>
      <p:ext uri="{BB962C8B-B14F-4D97-AF65-F5344CB8AC3E}">
        <p14:creationId xmlns:p14="http://schemas.microsoft.com/office/powerpoint/2010/main" val="254534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bild 17" descr="En bild som visar träd, växt, utomhus, av trä&#10;&#10;Automatiskt genererad beskrivning">
            <a:extLst>
              <a:ext uri="{FF2B5EF4-FFF2-40B4-BE49-F238E27FC236}">
                <a16:creationId xmlns:a16="http://schemas.microsoft.com/office/drawing/2014/main" id="{B3028F41-886B-18DC-E161-F92731F3A306}"/>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a:stretch/>
        </p:blipFill>
        <p:spPr/>
      </p:pic>
      <p:sp>
        <p:nvSpPr>
          <p:cNvPr id="3" name="Platshållare för innehåll 2">
            <a:extLst>
              <a:ext uri="{FF2B5EF4-FFF2-40B4-BE49-F238E27FC236}">
                <a16:creationId xmlns:a16="http://schemas.microsoft.com/office/drawing/2014/main" id="{AD46B56E-14F4-CDE9-BCEE-8294033C274D}"/>
              </a:ext>
            </a:extLst>
          </p:cNvPr>
          <p:cNvSpPr>
            <a:spLocks noGrp="1"/>
          </p:cNvSpPr>
          <p:nvPr>
            <p:ph idx="1"/>
          </p:nvPr>
        </p:nvSpPr>
        <p:spPr/>
        <p:txBody>
          <a:bodyPr/>
          <a:lstStyle/>
          <a:p>
            <a:pPr marL="0" indent="0">
              <a:buNone/>
            </a:pPr>
            <a:r>
              <a:rPr lang="en-US"/>
              <a:t>Dersom vi </a:t>
            </a:r>
            <a:r>
              <a:rPr lang="en-US" err="1"/>
              <a:t>kan</a:t>
            </a:r>
            <a:r>
              <a:rPr lang="en-US"/>
              <a:t> </a:t>
            </a:r>
            <a:r>
              <a:rPr lang="en-US" err="1"/>
              <a:t>bedre</a:t>
            </a:r>
            <a:r>
              <a:rPr lang="en-US"/>
              <a:t> </a:t>
            </a:r>
            <a:r>
              <a:rPr lang="en-US" err="1"/>
              <a:t>distribusjonen</a:t>
            </a:r>
            <a:r>
              <a:rPr lang="en-US"/>
              <a:t> og </a:t>
            </a:r>
            <a:r>
              <a:rPr lang="en-US" err="1"/>
              <a:t>kontrollen</a:t>
            </a:r>
            <a:r>
              <a:rPr lang="en-US"/>
              <a:t> av </a:t>
            </a:r>
            <a:r>
              <a:rPr lang="en-US" err="1"/>
              <a:t>vårt</a:t>
            </a:r>
            <a:r>
              <a:rPr lang="en-US"/>
              <a:t> </a:t>
            </a:r>
            <a:r>
              <a:rPr lang="en-US" err="1"/>
              <a:t>utstyr</a:t>
            </a:r>
            <a:r>
              <a:rPr lang="en-US"/>
              <a:t> </a:t>
            </a:r>
          </a:p>
          <a:p>
            <a:pPr marL="0" indent="0">
              <a:buNone/>
            </a:pPr>
            <a:r>
              <a:rPr lang="en-US"/>
              <a:t>– </a:t>
            </a:r>
            <a:r>
              <a:rPr lang="en-US" err="1"/>
              <a:t>vil</a:t>
            </a:r>
            <a:r>
              <a:rPr lang="en-US"/>
              <a:t> </a:t>
            </a:r>
            <a:r>
              <a:rPr lang="en-US" err="1"/>
              <a:t>våre</a:t>
            </a:r>
            <a:r>
              <a:rPr lang="en-US"/>
              <a:t> </a:t>
            </a:r>
            <a:r>
              <a:rPr lang="en-US" err="1"/>
              <a:t>ansatte</a:t>
            </a:r>
            <a:r>
              <a:rPr lang="en-US"/>
              <a:t>, </a:t>
            </a:r>
            <a:r>
              <a:rPr lang="en-US" err="1"/>
              <a:t>vårt</a:t>
            </a:r>
            <a:r>
              <a:rPr lang="en-US"/>
              <a:t> </a:t>
            </a:r>
            <a:r>
              <a:rPr lang="en-US" err="1"/>
              <a:t>selskap</a:t>
            </a:r>
            <a:r>
              <a:rPr lang="en-US"/>
              <a:t>, </a:t>
            </a:r>
            <a:r>
              <a:rPr lang="en-US" err="1"/>
              <a:t>miljøet</a:t>
            </a:r>
            <a:r>
              <a:rPr lang="en-US"/>
              <a:t> og </a:t>
            </a:r>
            <a:r>
              <a:rPr lang="en-US" err="1"/>
              <a:t>verden</a:t>
            </a:r>
            <a:r>
              <a:rPr lang="en-US"/>
              <a:t> </a:t>
            </a:r>
            <a:r>
              <a:rPr lang="en-US" err="1"/>
              <a:t>tjene</a:t>
            </a:r>
            <a:r>
              <a:rPr lang="en-US"/>
              <a:t> </a:t>
            </a:r>
            <a:r>
              <a:rPr lang="en-US" err="1"/>
              <a:t>på</a:t>
            </a:r>
            <a:r>
              <a:rPr lang="en-US"/>
              <a:t> det. </a:t>
            </a:r>
          </a:p>
        </p:txBody>
      </p:sp>
      <p:sp>
        <p:nvSpPr>
          <p:cNvPr id="4" name="Rubrik 3">
            <a:extLst>
              <a:ext uri="{FF2B5EF4-FFF2-40B4-BE49-F238E27FC236}">
                <a16:creationId xmlns:a16="http://schemas.microsoft.com/office/drawing/2014/main" id="{3D8160CC-FF2E-553F-E5F5-CA21267DFAE1}"/>
              </a:ext>
            </a:extLst>
          </p:cNvPr>
          <p:cNvSpPr>
            <a:spLocks noGrp="1"/>
          </p:cNvSpPr>
          <p:nvPr>
            <p:ph type="title"/>
          </p:nvPr>
        </p:nvSpPr>
        <p:spPr/>
        <p:txBody>
          <a:bodyPr>
            <a:normAutofit/>
          </a:bodyPr>
          <a:lstStyle/>
          <a:p>
            <a:r>
              <a:rPr lang="en-US" err="1"/>
              <a:t>Bærekraft</a:t>
            </a:r>
            <a:r>
              <a:rPr lang="en-US"/>
              <a:t> – </a:t>
            </a:r>
            <a:r>
              <a:rPr lang="en-US" err="1"/>
              <a:t>kjernen</a:t>
            </a:r>
            <a:r>
              <a:rPr lang="en-US"/>
              <a:t> i </a:t>
            </a:r>
            <a:r>
              <a:rPr lang="en-US" err="1"/>
              <a:t>vår</a:t>
            </a:r>
            <a:r>
              <a:rPr lang="en-US"/>
              <a:t> </a:t>
            </a:r>
            <a:r>
              <a:rPr lang="en-US" err="1"/>
              <a:t>virksomhet</a:t>
            </a:r>
            <a:endParaRPr lang="en-US"/>
          </a:p>
        </p:txBody>
      </p:sp>
      <p:grpSp>
        <p:nvGrpSpPr>
          <p:cNvPr id="5" name="Grupp 4">
            <a:extLst>
              <a:ext uri="{FF2B5EF4-FFF2-40B4-BE49-F238E27FC236}">
                <a16:creationId xmlns:a16="http://schemas.microsoft.com/office/drawing/2014/main" id="{5707032E-EAB8-C119-84E5-E3E944212B1C}"/>
              </a:ext>
            </a:extLst>
          </p:cNvPr>
          <p:cNvGrpSpPr/>
          <p:nvPr/>
        </p:nvGrpSpPr>
        <p:grpSpPr>
          <a:xfrm>
            <a:off x="6406723" y="4424585"/>
            <a:ext cx="4055147" cy="900000"/>
            <a:chOff x="6191564" y="5457566"/>
            <a:chExt cx="4055147" cy="900000"/>
          </a:xfrm>
        </p:grpSpPr>
        <p:pic>
          <p:nvPicPr>
            <p:cNvPr id="10" name="Bildobjekt 9">
              <a:extLst>
                <a:ext uri="{FF2B5EF4-FFF2-40B4-BE49-F238E27FC236}">
                  <a16:creationId xmlns:a16="http://schemas.microsoft.com/office/drawing/2014/main" id="{D7D5FC3A-94A1-F875-5DE8-1E092467C7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91564" y="5457566"/>
              <a:ext cx="900000" cy="900000"/>
            </a:xfrm>
            <a:prstGeom prst="rect">
              <a:avLst/>
            </a:prstGeom>
          </p:spPr>
        </p:pic>
        <p:pic>
          <p:nvPicPr>
            <p:cNvPr id="11" name="Bildobjekt 10">
              <a:extLst>
                <a:ext uri="{FF2B5EF4-FFF2-40B4-BE49-F238E27FC236}">
                  <a16:creationId xmlns:a16="http://schemas.microsoft.com/office/drawing/2014/main" id="{E085DA3C-233C-41D4-F2DD-C9E623C09A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94994" y="5457566"/>
              <a:ext cx="900000" cy="900000"/>
            </a:xfrm>
            <a:prstGeom prst="rect">
              <a:avLst/>
            </a:prstGeom>
          </p:spPr>
        </p:pic>
        <p:pic>
          <p:nvPicPr>
            <p:cNvPr id="12" name="Bildobjekt 11">
              <a:extLst>
                <a:ext uri="{FF2B5EF4-FFF2-40B4-BE49-F238E27FC236}">
                  <a16:creationId xmlns:a16="http://schemas.microsoft.com/office/drawing/2014/main" id="{096A41ED-BDFF-5332-13DF-F36C8955234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43279" y="5457566"/>
              <a:ext cx="900000" cy="900000"/>
            </a:xfrm>
            <a:prstGeom prst="rect">
              <a:avLst/>
            </a:prstGeom>
          </p:spPr>
        </p:pic>
        <p:pic>
          <p:nvPicPr>
            <p:cNvPr id="13" name="Bildobjekt 12">
              <a:extLst>
                <a:ext uri="{FF2B5EF4-FFF2-40B4-BE49-F238E27FC236}">
                  <a16:creationId xmlns:a16="http://schemas.microsoft.com/office/drawing/2014/main" id="{AB4601D4-DF02-2F70-FE41-E58B8585AD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6711" y="5457566"/>
              <a:ext cx="900000" cy="900000"/>
            </a:xfrm>
            <a:prstGeom prst="rect">
              <a:avLst/>
            </a:prstGeom>
          </p:spPr>
        </p:pic>
      </p:grpSp>
    </p:spTree>
    <p:extLst>
      <p:ext uri="{BB962C8B-B14F-4D97-AF65-F5344CB8AC3E}">
        <p14:creationId xmlns:p14="http://schemas.microsoft.com/office/powerpoint/2010/main" val="24591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AB2568C-A607-92AB-12FF-9C0C370FFF48}"/>
              </a:ext>
            </a:extLst>
          </p:cNvPr>
          <p:cNvSpPr>
            <a:spLocks noGrp="1"/>
          </p:cNvSpPr>
          <p:nvPr>
            <p:ph type="title"/>
          </p:nvPr>
        </p:nvSpPr>
        <p:spPr/>
        <p:txBody>
          <a:bodyPr/>
          <a:lstStyle/>
          <a:p>
            <a:pPr algn="ctr"/>
            <a:r>
              <a:rPr lang="en-US" err="1"/>
              <a:t>Hvorfor</a:t>
            </a:r>
            <a:r>
              <a:rPr lang="en-US"/>
              <a:t> </a:t>
            </a:r>
            <a:r>
              <a:rPr lang="en-US" err="1"/>
              <a:t>bruke</a:t>
            </a:r>
            <a:r>
              <a:rPr lang="en-US"/>
              <a:t> Control?</a:t>
            </a:r>
          </a:p>
        </p:txBody>
      </p:sp>
      <p:sp>
        <p:nvSpPr>
          <p:cNvPr id="3" name="Platshållare för innehåll 2">
            <a:extLst>
              <a:ext uri="{FF2B5EF4-FFF2-40B4-BE49-F238E27FC236}">
                <a16:creationId xmlns:a16="http://schemas.microsoft.com/office/drawing/2014/main" id="{98A0E7DF-B971-4C20-9542-1956BF90CEFA}"/>
              </a:ext>
            </a:extLst>
          </p:cNvPr>
          <p:cNvSpPr>
            <a:spLocks noGrp="1"/>
          </p:cNvSpPr>
          <p:nvPr>
            <p:ph idx="1"/>
          </p:nvPr>
        </p:nvSpPr>
        <p:spPr>
          <a:xfrm>
            <a:off x="729799" y="2076699"/>
            <a:ext cx="6306355" cy="3531124"/>
          </a:xfrm>
        </p:spPr>
        <p:txBody>
          <a:bodyPr vert="horz" lIns="0" tIns="0" rIns="0" bIns="0" rtlCol="0">
            <a:normAutofit/>
          </a:bodyPr>
          <a:lstStyle/>
          <a:p>
            <a:pPr marL="0" indent="0">
              <a:spcBef>
                <a:spcPts val="1200"/>
              </a:spcBef>
              <a:buNone/>
            </a:pPr>
            <a:r>
              <a:rPr lang="en-US" err="1"/>
              <a:t>Digitalisering</a:t>
            </a:r>
            <a:r>
              <a:rPr lang="en-US"/>
              <a:t> av hele on-/offboarding </a:t>
            </a:r>
            <a:r>
              <a:rPr lang="en-US" err="1"/>
              <a:t>prosessene</a:t>
            </a:r>
            <a:endParaRPr lang="en-US"/>
          </a:p>
          <a:p>
            <a:pPr marL="0" indent="0">
              <a:spcBef>
                <a:spcPts val="1200"/>
              </a:spcBef>
              <a:buNone/>
            </a:pPr>
            <a:r>
              <a:rPr lang="en-US" err="1"/>
              <a:t>Integrasjon</a:t>
            </a:r>
            <a:r>
              <a:rPr lang="en-US"/>
              <a:t> med </a:t>
            </a:r>
            <a:r>
              <a:rPr lang="en-US" err="1"/>
              <a:t>foretrukne</a:t>
            </a:r>
            <a:r>
              <a:rPr lang="en-US"/>
              <a:t> </a:t>
            </a:r>
            <a:r>
              <a:rPr lang="en-US" err="1"/>
              <a:t>partnere</a:t>
            </a:r>
            <a:endParaRPr lang="en-US"/>
          </a:p>
          <a:p>
            <a:pPr marL="0" indent="0" algn="ctr">
              <a:lnSpc>
                <a:spcPct val="150000"/>
              </a:lnSpc>
              <a:spcBef>
                <a:spcPts val="1200"/>
              </a:spcBef>
              <a:buNone/>
            </a:pPr>
            <a:r>
              <a:rPr lang="en-US" err="1"/>
              <a:t>Får</a:t>
            </a:r>
            <a:r>
              <a:rPr lang="en-US"/>
              <a:t> </a:t>
            </a:r>
            <a:r>
              <a:rPr lang="en-US" err="1"/>
              <a:t>kontroll</a:t>
            </a:r>
            <a:r>
              <a:rPr lang="en-US"/>
              <a:t> over </a:t>
            </a:r>
            <a:r>
              <a:rPr lang="en-US" err="1"/>
              <a:t>bedriftens</a:t>
            </a:r>
            <a:r>
              <a:rPr lang="en-US"/>
              <a:t> </a:t>
            </a:r>
            <a:r>
              <a:rPr lang="en-US" err="1"/>
              <a:t>utstyr</a:t>
            </a:r>
            <a:endParaRPr lang="en-US"/>
          </a:p>
          <a:p>
            <a:pPr marL="0" indent="0" algn="ctr">
              <a:lnSpc>
                <a:spcPct val="150000"/>
              </a:lnSpc>
              <a:spcBef>
                <a:spcPts val="1200"/>
              </a:spcBef>
              <a:buNone/>
            </a:pPr>
            <a:r>
              <a:rPr lang="en-US" err="1"/>
              <a:t>Reduserer</a:t>
            </a:r>
            <a:r>
              <a:rPr lang="en-US"/>
              <a:t> </a:t>
            </a:r>
            <a:r>
              <a:rPr lang="en-US" err="1"/>
              <a:t>kostnader</a:t>
            </a:r>
            <a:endParaRPr lang="en-US"/>
          </a:p>
          <a:p>
            <a:pPr marL="0" indent="0" algn="ctr">
              <a:lnSpc>
                <a:spcPct val="150000"/>
              </a:lnSpc>
              <a:spcBef>
                <a:spcPts val="1200"/>
              </a:spcBef>
              <a:buNone/>
            </a:pPr>
            <a:r>
              <a:rPr lang="en-US" err="1"/>
              <a:t>Administrerer</a:t>
            </a:r>
            <a:r>
              <a:rPr lang="en-US"/>
              <a:t> Co2-avtrykket</a:t>
            </a:r>
          </a:p>
        </p:txBody>
      </p:sp>
      <p:pic>
        <p:nvPicPr>
          <p:cNvPr id="15" name="Plassholder for bilde 14" descr="Et bilde som inneholder snø, utendørs, natur, fjell&#10;&#10;Automatisk generert beskrivelse">
            <a:extLst>
              <a:ext uri="{FF2B5EF4-FFF2-40B4-BE49-F238E27FC236}">
                <a16:creationId xmlns:a16="http://schemas.microsoft.com/office/drawing/2014/main" id="{FB70AD66-4CE1-52C9-4704-EC5D0864C28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339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bilde 14" descr="Et bilde som inneholder utendørs, snø, mann, gul&#10;&#10;Automatisk generert beskrivelse">
            <a:extLst>
              <a:ext uri="{FF2B5EF4-FFF2-40B4-BE49-F238E27FC236}">
                <a16:creationId xmlns:a16="http://schemas.microsoft.com/office/drawing/2014/main" id="{D465AD25-52DA-BC14-143C-337C5D3A42AE}"/>
              </a:ext>
            </a:extLst>
          </p:cNvPr>
          <p:cNvPicPr>
            <a:picLocks noGrp="1" noChangeAspect="1"/>
          </p:cNvPicPr>
          <p:nvPr>
            <p:ph type="pic" sz="quarter" idx="4294967295"/>
          </p:nvPr>
        </p:nvPicPr>
        <p:blipFill>
          <a:blip r:embed="rId2" cstate="hqprint">
            <a:extLst>
              <a:ext uri="{28A0092B-C50C-407E-A947-70E740481C1C}">
                <a14:useLocalDpi xmlns:a14="http://schemas.microsoft.com/office/drawing/2010/main" val="0"/>
              </a:ext>
            </a:extLst>
          </a:blip>
          <a:srcRect/>
          <a:stretch>
            <a:fillRect/>
          </a:stretch>
        </p:blipFill>
        <p:spPr>
          <a:xfrm>
            <a:off x="-568" y="0"/>
            <a:ext cx="12192000" cy="6858000"/>
          </a:xfrm>
        </p:spPr>
      </p:pic>
      <p:sp>
        <p:nvSpPr>
          <p:cNvPr id="16" name="Rubrik 15">
            <a:extLst>
              <a:ext uri="{FF2B5EF4-FFF2-40B4-BE49-F238E27FC236}">
                <a16:creationId xmlns:a16="http://schemas.microsoft.com/office/drawing/2014/main" id="{1D6C82AB-B359-19F5-2999-AC6CE5A29DCD}"/>
              </a:ext>
            </a:extLst>
          </p:cNvPr>
          <p:cNvSpPr>
            <a:spLocks noGrp="1"/>
          </p:cNvSpPr>
          <p:nvPr>
            <p:ph type="ctrTitle"/>
          </p:nvPr>
        </p:nvSpPr>
        <p:spPr>
          <a:prstGeom prst="rect">
            <a:avLst/>
          </a:prstGeom>
        </p:spPr>
        <p:txBody>
          <a:bodyPr/>
          <a:lstStyle/>
          <a:p>
            <a:r>
              <a:rPr lang="en-US">
                <a:solidFill>
                  <a:schemeClr val="accent1"/>
                </a:solidFill>
              </a:rPr>
              <a:t>La </a:t>
            </a:r>
            <a:r>
              <a:rPr lang="en-US" err="1">
                <a:solidFill>
                  <a:schemeClr val="accent1"/>
                </a:solidFill>
              </a:rPr>
              <a:t>oss</a:t>
            </a:r>
            <a:r>
              <a:rPr lang="en-US">
                <a:solidFill>
                  <a:schemeClr val="accent1"/>
                </a:solidFill>
              </a:rPr>
              <a:t> </a:t>
            </a:r>
            <a:r>
              <a:rPr lang="en-US" err="1">
                <a:solidFill>
                  <a:schemeClr val="accent1"/>
                </a:solidFill>
              </a:rPr>
              <a:t>gå</a:t>
            </a:r>
            <a:r>
              <a:rPr lang="en-US">
                <a:solidFill>
                  <a:schemeClr val="accent1"/>
                </a:solidFill>
              </a:rPr>
              <a:t> </a:t>
            </a:r>
            <a:r>
              <a:rPr lang="en-US" err="1">
                <a:solidFill>
                  <a:schemeClr val="accent1"/>
                </a:solidFill>
              </a:rPr>
              <a:t>sammen</a:t>
            </a:r>
            <a:r>
              <a:rPr lang="en-US">
                <a:solidFill>
                  <a:schemeClr val="accent1"/>
                </a:solidFill>
              </a:rPr>
              <a:t>!</a:t>
            </a:r>
          </a:p>
        </p:txBody>
      </p:sp>
      <p:pic>
        <p:nvPicPr>
          <p:cNvPr id="14" name="Bildobjekt 13">
            <a:extLst>
              <a:ext uri="{FF2B5EF4-FFF2-40B4-BE49-F238E27FC236}">
                <a16:creationId xmlns:a16="http://schemas.microsoft.com/office/drawing/2014/main" id="{8A6EFE5E-6704-827A-CA29-EAA8CD09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68" y="2977"/>
            <a:ext cx="1920000" cy="955502"/>
          </a:xfrm>
          <a:prstGeom prst="rect">
            <a:avLst/>
          </a:prstGeom>
        </p:spPr>
      </p:pic>
      <p:grpSp>
        <p:nvGrpSpPr>
          <p:cNvPr id="5" name="Grupp 4">
            <a:extLst>
              <a:ext uri="{FF2B5EF4-FFF2-40B4-BE49-F238E27FC236}">
                <a16:creationId xmlns:a16="http://schemas.microsoft.com/office/drawing/2014/main" id="{CC1CD17D-26DB-3341-78BC-1E55C827099F}"/>
              </a:ext>
            </a:extLst>
          </p:cNvPr>
          <p:cNvGrpSpPr/>
          <p:nvPr/>
        </p:nvGrpSpPr>
        <p:grpSpPr>
          <a:xfrm>
            <a:off x="4653910" y="5664221"/>
            <a:ext cx="2884180" cy="557215"/>
            <a:chOff x="4599296" y="5664221"/>
            <a:chExt cx="2884180" cy="557215"/>
          </a:xfrm>
        </p:grpSpPr>
        <p:sp>
          <p:nvSpPr>
            <p:cNvPr id="2" name="Freeform 35">
              <a:extLst>
                <a:ext uri="{FF2B5EF4-FFF2-40B4-BE49-F238E27FC236}">
                  <a16:creationId xmlns:a16="http://schemas.microsoft.com/office/drawing/2014/main" id="{E06F435C-53CD-1987-CEC5-ADE0C3E54286}"/>
                </a:ext>
              </a:extLst>
            </p:cNvPr>
            <p:cNvSpPr>
              <a:spLocks noEditPoints="1"/>
            </p:cNvSpPr>
            <p:nvPr/>
          </p:nvSpPr>
          <p:spPr bwMode="auto">
            <a:xfrm>
              <a:off x="4599296" y="5664223"/>
              <a:ext cx="557212" cy="557213"/>
            </a:xfrm>
            <a:custGeom>
              <a:avLst/>
              <a:gdLst>
                <a:gd name="T0" fmla="*/ 86 w 176"/>
                <a:gd name="T1" fmla="*/ 72 h 176"/>
                <a:gd name="T2" fmla="*/ 93 w 176"/>
                <a:gd name="T3" fmla="*/ 54 h 176"/>
                <a:gd name="T4" fmla="*/ 84 w 176"/>
                <a:gd name="T5" fmla="*/ 48 h 176"/>
                <a:gd name="T6" fmla="*/ 78 w 176"/>
                <a:gd name="T7" fmla="*/ 65 h 176"/>
                <a:gd name="T8" fmla="*/ 83 w 176"/>
                <a:gd name="T9" fmla="*/ 54 h 176"/>
                <a:gd name="T10" fmla="*/ 88 w 176"/>
                <a:gd name="T11" fmla="*/ 54 h 176"/>
                <a:gd name="T12" fmla="*/ 85 w 176"/>
                <a:gd name="T13" fmla="*/ 68 h 176"/>
                <a:gd name="T14" fmla="*/ 83 w 176"/>
                <a:gd name="T15" fmla="*/ 54 h 176"/>
                <a:gd name="T16" fmla="*/ 107 w 176"/>
                <a:gd name="T17" fmla="*/ 69 h 176"/>
                <a:gd name="T18" fmla="*/ 112 w 176"/>
                <a:gd name="T19" fmla="*/ 71 h 176"/>
                <a:gd name="T20" fmla="*/ 107 w 176"/>
                <a:gd name="T21" fmla="*/ 48 h 176"/>
                <a:gd name="T22" fmla="*/ 104 w 176"/>
                <a:gd name="T23" fmla="*/ 68 h 176"/>
                <a:gd name="T24" fmla="*/ 102 w 176"/>
                <a:gd name="T25" fmla="*/ 48 h 176"/>
                <a:gd name="T26" fmla="*/ 97 w 176"/>
                <a:gd name="T27" fmla="*/ 68 h 176"/>
                <a:gd name="T28" fmla="*/ 65 w 176"/>
                <a:gd name="T29" fmla="*/ 71 h 176"/>
                <a:gd name="T30" fmla="*/ 71 w 176"/>
                <a:gd name="T31" fmla="*/ 59 h 176"/>
                <a:gd name="T32" fmla="*/ 72 w 176"/>
                <a:gd name="T33" fmla="*/ 40 h 176"/>
                <a:gd name="T34" fmla="*/ 64 w 176"/>
                <a:gd name="T35" fmla="*/ 40 h 176"/>
                <a:gd name="T36" fmla="*/ 65 w 176"/>
                <a:gd name="T37" fmla="*/ 59 h 176"/>
                <a:gd name="T38" fmla="*/ 98 w 176"/>
                <a:gd name="T39" fmla="*/ 99 h 176"/>
                <a:gd name="T40" fmla="*/ 95 w 176"/>
                <a:gd name="T41" fmla="*/ 116 h 176"/>
                <a:gd name="T42" fmla="*/ 100 w 176"/>
                <a:gd name="T43" fmla="*/ 115 h 176"/>
                <a:gd name="T44" fmla="*/ 98 w 176"/>
                <a:gd name="T45" fmla="*/ 99 h 176"/>
                <a:gd name="T46" fmla="*/ 0 w 176"/>
                <a:gd name="T47" fmla="*/ 88 h 176"/>
                <a:gd name="T48" fmla="*/ 176 w 176"/>
                <a:gd name="T49" fmla="*/ 88 h 176"/>
                <a:gd name="T50" fmla="*/ 88 w 176"/>
                <a:gd name="T51" fmla="*/ 168 h 176"/>
                <a:gd name="T52" fmla="*/ 88 w 176"/>
                <a:gd name="T53" fmla="*/ 8 h 176"/>
                <a:gd name="T54" fmla="*/ 88 w 176"/>
                <a:gd name="T55" fmla="*/ 168 h 176"/>
                <a:gd name="T56" fmla="*/ 88 w 176"/>
                <a:gd name="T57" fmla="*/ 76 h 176"/>
                <a:gd name="T58" fmla="*/ 45 w 176"/>
                <a:gd name="T59" fmla="*/ 89 h 176"/>
                <a:gd name="T60" fmla="*/ 45 w 176"/>
                <a:gd name="T61" fmla="*/ 119 h 176"/>
                <a:gd name="T62" fmla="*/ 88 w 176"/>
                <a:gd name="T63" fmla="*/ 132 h 176"/>
                <a:gd name="T64" fmla="*/ 131 w 176"/>
                <a:gd name="T65" fmla="*/ 119 h 176"/>
                <a:gd name="T66" fmla="*/ 131 w 176"/>
                <a:gd name="T67" fmla="*/ 89 h 176"/>
                <a:gd name="T68" fmla="*/ 70 w 176"/>
                <a:gd name="T69" fmla="*/ 90 h 176"/>
                <a:gd name="T70" fmla="*/ 64 w 176"/>
                <a:gd name="T71" fmla="*/ 121 h 176"/>
                <a:gd name="T72" fmla="*/ 58 w 176"/>
                <a:gd name="T73" fmla="*/ 90 h 176"/>
                <a:gd name="T74" fmla="*/ 52 w 176"/>
                <a:gd name="T75" fmla="*/ 85 h 176"/>
                <a:gd name="T76" fmla="*/ 70 w 176"/>
                <a:gd name="T77" fmla="*/ 90 h 176"/>
                <a:gd name="T78" fmla="*/ 81 w 176"/>
                <a:gd name="T79" fmla="*/ 121 h 176"/>
                <a:gd name="T80" fmla="*/ 75 w 176"/>
                <a:gd name="T81" fmla="*/ 122 h 176"/>
                <a:gd name="T82" fmla="*/ 71 w 176"/>
                <a:gd name="T83" fmla="*/ 94 h 176"/>
                <a:gd name="T84" fmla="*/ 76 w 176"/>
                <a:gd name="T85" fmla="*/ 117 h 176"/>
                <a:gd name="T86" fmla="*/ 81 w 176"/>
                <a:gd name="T87" fmla="*/ 116 h 176"/>
                <a:gd name="T88" fmla="*/ 86 w 176"/>
                <a:gd name="T89" fmla="*/ 94 h 176"/>
                <a:gd name="T90" fmla="*/ 105 w 176"/>
                <a:gd name="T91" fmla="*/ 115 h 176"/>
                <a:gd name="T92" fmla="*/ 95 w 176"/>
                <a:gd name="T93" fmla="*/ 119 h 176"/>
                <a:gd name="T94" fmla="*/ 90 w 176"/>
                <a:gd name="T95" fmla="*/ 121 h 176"/>
                <a:gd name="T96" fmla="*/ 95 w 176"/>
                <a:gd name="T97" fmla="*/ 85 h 176"/>
                <a:gd name="T98" fmla="*/ 101 w 176"/>
                <a:gd name="T99" fmla="*/ 94 h 176"/>
                <a:gd name="T100" fmla="*/ 105 w 176"/>
                <a:gd name="T101" fmla="*/ 115 h 176"/>
                <a:gd name="T102" fmla="*/ 125 w 176"/>
                <a:gd name="T103" fmla="*/ 109 h 176"/>
                <a:gd name="T104" fmla="*/ 114 w 176"/>
                <a:gd name="T105" fmla="*/ 115 h 176"/>
                <a:gd name="T106" fmla="*/ 119 w 176"/>
                <a:gd name="T107" fmla="*/ 115 h 176"/>
                <a:gd name="T108" fmla="*/ 125 w 176"/>
                <a:gd name="T109" fmla="*/ 112 h 176"/>
                <a:gd name="T110" fmla="*/ 117 w 176"/>
                <a:gd name="T111" fmla="*/ 122 h 176"/>
                <a:gd name="T112" fmla="*/ 109 w 176"/>
                <a:gd name="T113" fmla="*/ 101 h 176"/>
                <a:gd name="T114" fmla="*/ 125 w 176"/>
                <a:gd name="T115" fmla="*/ 101 h 176"/>
                <a:gd name="T116" fmla="*/ 114 w 176"/>
                <a:gd name="T117" fmla="*/ 101 h 176"/>
                <a:gd name="T118" fmla="*/ 119 w 176"/>
                <a:gd name="T119" fmla="*/ 105 h 176"/>
                <a:gd name="T120" fmla="*/ 117 w 176"/>
                <a:gd name="T121" fmla="*/ 9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chemeClr val="tx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Freeform 39">
              <a:extLst>
                <a:ext uri="{FF2B5EF4-FFF2-40B4-BE49-F238E27FC236}">
                  <a16:creationId xmlns:a16="http://schemas.microsoft.com/office/drawing/2014/main" id="{B847700C-2AEF-3F73-3B91-0128D97908C3}"/>
                </a:ext>
              </a:extLst>
            </p:cNvPr>
            <p:cNvSpPr>
              <a:spLocks noEditPoints="1"/>
            </p:cNvSpPr>
            <p:nvPr/>
          </p:nvSpPr>
          <p:spPr bwMode="auto">
            <a:xfrm>
              <a:off x="5762780" y="5664222"/>
              <a:ext cx="557212" cy="557213"/>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43">
              <a:extLst>
                <a:ext uri="{FF2B5EF4-FFF2-40B4-BE49-F238E27FC236}">
                  <a16:creationId xmlns:a16="http://schemas.microsoft.com/office/drawing/2014/main" id="{4069D6E7-2E4D-FAC1-C13D-080C2208527C}"/>
                </a:ext>
              </a:extLst>
            </p:cNvPr>
            <p:cNvSpPr>
              <a:spLocks noEditPoints="1"/>
            </p:cNvSpPr>
            <p:nvPr/>
          </p:nvSpPr>
          <p:spPr bwMode="auto">
            <a:xfrm>
              <a:off x="6926264" y="566422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12 w 176"/>
                <a:gd name="T21" fmla="*/ 48 h 176"/>
                <a:gd name="T22" fmla="*/ 64 w 176"/>
                <a:gd name="T23" fmla="*/ 48 h 176"/>
                <a:gd name="T24" fmla="*/ 48 w 176"/>
                <a:gd name="T25" fmla="*/ 64 h 176"/>
                <a:gd name="T26" fmla="*/ 48 w 176"/>
                <a:gd name="T27" fmla="*/ 112 h 176"/>
                <a:gd name="T28" fmla="*/ 64 w 176"/>
                <a:gd name="T29" fmla="*/ 128 h 176"/>
                <a:gd name="T30" fmla="*/ 112 w 176"/>
                <a:gd name="T31" fmla="*/ 128 h 176"/>
                <a:gd name="T32" fmla="*/ 128 w 176"/>
                <a:gd name="T33" fmla="*/ 112 h 176"/>
                <a:gd name="T34" fmla="*/ 128 w 176"/>
                <a:gd name="T35" fmla="*/ 64 h 176"/>
                <a:gd name="T36" fmla="*/ 112 w 176"/>
                <a:gd name="T37" fmla="*/ 48 h 176"/>
                <a:gd name="T38" fmla="*/ 104 w 176"/>
                <a:gd name="T39" fmla="*/ 60 h 176"/>
                <a:gd name="T40" fmla="*/ 116 w 176"/>
                <a:gd name="T41" fmla="*/ 60 h 176"/>
                <a:gd name="T42" fmla="*/ 116 w 176"/>
                <a:gd name="T43" fmla="*/ 72 h 176"/>
                <a:gd name="T44" fmla="*/ 104 w 176"/>
                <a:gd name="T45" fmla="*/ 72 h 176"/>
                <a:gd name="T46" fmla="*/ 104 w 176"/>
                <a:gd name="T47" fmla="*/ 60 h 176"/>
                <a:gd name="T48" fmla="*/ 88 w 176"/>
                <a:gd name="T49" fmla="*/ 72 h 176"/>
                <a:gd name="T50" fmla="*/ 104 w 176"/>
                <a:gd name="T51" fmla="*/ 88 h 176"/>
                <a:gd name="T52" fmla="*/ 88 w 176"/>
                <a:gd name="T53" fmla="*/ 104 h 176"/>
                <a:gd name="T54" fmla="*/ 72 w 176"/>
                <a:gd name="T55" fmla="*/ 88 h 176"/>
                <a:gd name="T56" fmla="*/ 88 w 176"/>
                <a:gd name="T57" fmla="*/ 72 h 176"/>
                <a:gd name="T58" fmla="*/ 120 w 176"/>
                <a:gd name="T59" fmla="*/ 112 h 176"/>
                <a:gd name="T60" fmla="*/ 112 w 176"/>
                <a:gd name="T61" fmla="*/ 120 h 176"/>
                <a:gd name="T62" fmla="*/ 64 w 176"/>
                <a:gd name="T63" fmla="*/ 120 h 176"/>
                <a:gd name="T64" fmla="*/ 56 w 176"/>
                <a:gd name="T65" fmla="*/ 112 h 176"/>
                <a:gd name="T66" fmla="*/ 56 w 176"/>
                <a:gd name="T67" fmla="*/ 84 h 176"/>
                <a:gd name="T68" fmla="*/ 64 w 176"/>
                <a:gd name="T69" fmla="*/ 84 h 176"/>
                <a:gd name="T70" fmla="*/ 64 w 176"/>
                <a:gd name="T71" fmla="*/ 88 h 176"/>
                <a:gd name="T72" fmla="*/ 88 w 176"/>
                <a:gd name="T73" fmla="*/ 112 h 176"/>
                <a:gd name="T74" fmla="*/ 112 w 176"/>
                <a:gd name="T75" fmla="*/ 88 h 176"/>
                <a:gd name="T76" fmla="*/ 112 w 176"/>
                <a:gd name="T77" fmla="*/ 84 h 176"/>
                <a:gd name="T78" fmla="*/ 120 w 176"/>
                <a:gd name="T79" fmla="*/ 84 h 176"/>
                <a:gd name="T80" fmla="*/ 120 w 176"/>
                <a:gd name="T81"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solidFill>
              <a:schemeClr val="tx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609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9E877D3-27CD-7724-B078-47B41259C11A}"/>
              </a:ext>
            </a:extLst>
          </p:cNvPr>
          <p:cNvSpPr>
            <a:spLocks noGrp="1"/>
          </p:cNvSpPr>
          <p:nvPr>
            <p:ph type="title"/>
          </p:nvPr>
        </p:nvSpPr>
        <p:spPr>
          <a:xfrm>
            <a:off x="914400" y="155449"/>
            <a:ext cx="10363200" cy="817561"/>
          </a:xfrm>
        </p:spPr>
        <p:txBody>
          <a:bodyPr/>
          <a:lstStyle/>
          <a:p>
            <a:r>
              <a:rPr lang="en-US"/>
              <a:t>You’re in good hands</a:t>
            </a:r>
          </a:p>
        </p:txBody>
      </p:sp>
      <p:sp>
        <p:nvSpPr>
          <p:cNvPr id="43" name="Rectangle 42">
            <a:extLst>
              <a:ext uri="{FF2B5EF4-FFF2-40B4-BE49-F238E27FC236}">
                <a16:creationId xmlns:a16="http://schemas.microsoft.com/office/drawing/2014/main" id="{F8886B92-877E-16D3-3444-963838D678B0}"/>
              </a:ext>
            </a:extLst>
          </p:cNvPr>
          <p:cNvSpPr>
            <a:spLocks noChangeArrowheads="1"/>
          </p:cNvSpPr>
          <p:nvPr/>
        </p:nvSpPr>
        <p:spPr bwMode="auto">
          <a:xfrm>
            <a:off x="794084" y="-27848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44" name="Rectangle 43">
            <a:extLst>
              <a:ext uri="{FF2B5EF4-FFF2-40B4-BE49-F238E27FC236}">
                <a16:creationId xmlns:a16="http://schemas.microsoft.com/office/drawing/2014/main" id="{55606553-21DB-5485-243D-8699EDDEA042}"/>
              </a:ext>
            </a:extLst>
          </p:cNvPr>
          <p:cNvSpPr>
            <a:spLocks noChangeArrowheads="1"/>
          </p:cNvSpPr>
          <p:nvPr/>
        </p:nvSpPr>
        <p:spPr bwMode="auto">
          <a:xfrm>
            <a:off x="794084" y="-18323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sv-SE"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nb-NO" altLang="sv-SE" sz="1800" b="0" i="0" u="none" strike="noStrike" cap="none" normalizeH="0" baseline="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F8A932BA-7E61-A916-7C09-5FFBA6F8B93D}"/>
              </a:ext>
            </a:extLst>
          </p:cNvPr>
          <p:cNvSpPr>
            <a:spLocks noChangeArrowheads="1"/>
          </p:cNvSpPr>
          <p:nvPr/>
        </p:nvSpPr>
        <p:spPr bwMode="auto">
          <a:xfrm>
            <a:off x="794084" y="-15545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sv-SE"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nb-NO" altLang="sv-SE" sz="18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D7DC456C-0CB1-7ABA-36DE-351515153FCE}"/>
              </a:ext>
            </a:extLst>
          </p:cNvPr>
          <p:cNvSpPr>
            <a:spLocks noChangeArrowheads="1"/>
          </p:cNvSpPr>
          <p:nvPr/>
        </p:nvSpPr>
        <p:spPr bwMode="auto">
          <a:xfrm>
            <a:off x="794084" y="-7925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sv-SE"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sv-SE" altLang="sv-SE" sz="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a:ln>
                <a:noFill/>
              </a:ln>
              <a:solidFill>
                <a:schemeClr val="tx1"/>
              </a:solidFill>
              <a:effectLst/>
              <a:latin typeface="Arial" panose="020B0604020202020204" pitchFamily="34" charset="0"/>
            </a:endParaRPr>
          </a:p>
        </p:txBody>
      </p:sp>
      <p:pic>
        <p:nvPicPr>
          <p:cNvPr id="2" name="Bilde 1">
            <a:extLst>
              <a:ext uri="{FF2B5EF4-FFF2-40B4-BE49-F238E27FC236}">
                <a16:creationId xmlns:a16="http://schemas.microsoft.com/office/drawing/2014/main" id="{BD4E9E3B-95D8-F6DF-C98D-9A6E00C7445A}"/>
              </a:ext>
            </a:extLst>
          </p:cNvPr>
          <p:cNvPicPr>
            <a:picLocks noChangeAspect="1"/>
          </p:cNvPicPr>
          <p:nvPr/>
        </p:nvPicPr>
        <p:blipFill>
          <a:blip r:embed="rId2"/>
          <a:stretch>
            <a:fillRect/>
          </a:stretch>
        </p:blipFill>
        <p:spPr>
          <a:xfrm>
            <a:off x="1003075" y="753554"/>
            <a:ext cx="10185850" cy="5729541"/>
          </a:xfrm>
          <a:prstGeom prst="rect">
            <a:avLst/>
          </a:prstGeom>
        </p:spPr>
      </p:pic>
    </p:spTree>
    <p:extLst>
      <p:ext uri="{BB962C8B-B14F-4D97-AF65-F5344CB8AC3E}">
        <p14:creationId xmlns:p14="http://schemas.microsoft.com/office/powerpoint/2010/main" val="268249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BCEF987E-56D0-1405-F6D1-2278BCCECEDB}"/>
              </a:ext>
            </a:extLst>
          </p:cNvPr>
          <p:cNvGraphicFramePr>
            <a:graphicFrameLocks noGrp="1"/>
          </p:cNvGraphicFramePr>
          <p:nvPr>
            <p:ph idx="4294967295"/>
          </p:nvPr>
        </p:nvGraphicFramePr>
        <p:xfrm>
          <a:off x="5296076" y="544747"/>
          <a:ext cx="2898682" cy="2514600"/>
        </p:xfrm>
        <a:graphic>
          <a:graphicData uri="http://schemas.openxmlformats.org/drawingml/2006/table">
            <a:tbl>
              <a:tblPr firstRow="1" bandRow="1">
                <a:tableStyleId>{5C22544A-7EE6-4342-B048-85BDC9FD1C3A}</a:tableStyleId>
              </a:tblPr>
              <a:tblGrid>
                <a:gridCol w="507862">
                  <a:extLst>
                    <a:ext uri="{9D8B030D-6E8A-4147-A177-3AD203B41FA5}">
                      <a16:colId xmlns:a16="http://schemas.microsoft.com/office/drawing/2014/main" val="115498897"/>
                    </a:ext>
                  </a:extLst>
                </a:gridCol>
                <a:gridCol w="507862">
                  <a:extLst>
                    <a:ext uri="{9D8B030D-6E8A-4147-A177-3AD203B41FA5}">
                      <a16:colId xmlns:a16="http://schemas.microsoft.com/office/drawing/2014/main" val="20001"/>
                    </a:ext>
                  </a:extLst>
                </a:gridCol>
                <a:gridCol w="941479">
                  <a:extLst>
                    <a:ext uri="{9D8B030D-6E8A-4147-A177-3AD203B41FA5}">
                      <a16:colId xmlns:a16="http://schemas.microsoft.com/office/drawing/2014/main" val="20002"/>
                    </a:ext>
                  </a:extLst>
                </a:gridCol>
                <a:gridCol w="941479">
                  <a:extLst>
                    <a:ext uri="{9D8B030D-6E8A-4147-A177-3AD203B41FA5}">
                      <a16:colId xmlns:a16="http://schemas.microsoft.com/office/drawing/2014/main" val="2630766247"/>
                    </a:ext>
                  </a:extLst>
                </a:gridCol>
              </a:tblGrid>
              <a:tr h="206248">
                <a:tc gridSpan="2">
                  <a:txBody>
                    <a:bodyPr/>
                    <a:lstStyle/>
                    <a:p>
                      <a:pPr marL="0" algn="ctr" defTabSz="1219170" rtl="0" eaLnBrk="1" latinLnBrk="0" hangingPunct="1"/>
                      <a:r>
                        <a:rPr lang="en-US" sz="700" b="1" kern="1200">
                          <a:solidFill>
                            <a:schemeClr val="tx1"/>
                          </a:solidFill>
                          <a:latin typeface="+mn-lt"/>
                          <a:ea typeface="+mn-ea"/>
                          <a:cs typeface="+mn-cs"/>
                        </a:rPr>
                        <a:t>SUBSCRIPTIONS</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hMerge="1">
                  <a:txBody>
                    <a:bodyPr/>
                    <a:lstStyle/>
                    <a:p>
                      <a:pPr marL="0" algn="r" defTabSz="1219170" rtl="0" eaLnBrk="1" latinLnBrk="0" hangingPunct="1"/>
                      <a:endParaRPr lang="en-US" sz="800" b="0" kern="1200">
                        <a:solidFill>
                          <a:schemeClr val="tx1"/>
                        </a:solidFill>
                        <a:latin typeface="+mn-lt"/>
                        <a:ea typeface="+mn-ea"/>
                        <a:cs typeface="+mn-cs"/>
                      </a:endParaRP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ctr" defTabSz="1219170" rtl="0" eaLnBrk="1" latinLnBrk="0" hangingPunct="1"/>
                      <a:r>
                        <a:rPr lang="en-US" sz="700" b="1" kern="1200">
                          <a:solidFill>
                            <a:schemeClr val="tx1"/>
                          </a:solidFill>
                          <a:latin typeface="+mn-lt"/>
                          <a:ea typeface="+mn-ea"/>
                          <a:cs typeface="+mn-cs"/>
                        </a:rPr>
                        <a:t>START COST (NOK)</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r" defTabSz="1219170" rtl="0" eaLnBrk="1" latinLnBrk="0" hangingPunct="1"/>
                      <a:r>
                        <a:rPr lang="en-US" sz="700" b="1" kern="1200">
                          <a:solidFill>
                            <a:schemeClr val="tx1"/>
                          </a:solidFill>
                          <a:latin typeface="+mn-lt"/>
                          <a:ea typeface="+mn-ea"/>
                          <a:cs typeface="+mn-cs"/>
                        </a:rPr>
                        <a:t>MONTHLY PRICE PR SUBS/FIXED (NOK)</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extLst>
                  <a:ext uri="{0D108BD9-81ED-4DB2-BD59-A6C34878D82A}">
                    <a16:rowId xmlns:a16="http://schemas.microsoft.com/office/drawing/2014/main" val="10000"/>
                  </a:ext>
                </a:extLst>
              </a:tr>
              <a:tr h="206248">
                <a:tc>
                  <a:txBody>
                    <a:bodyPr/>
                    <a:lstStyle/>
                    <a:p>
                      <a:pPr marL="0" algn="ctr" defTabSz="1219170" rtl="0" eaLnBrk="1" latinLnBrk="0" hangingPunct="1"/>
                      <a:r>
                        <a:rPr lang="en-US" sz="700" b="1" kern="1200">
                          <a:solidFill>
                            <a:schemeClr val="tx1"/>
                          </a:solidFill>
                          <a:latin typeface="+mn-lt"/>
                          <a:ea typeface="+mn-ea"/>
                          <a:cs typeface="+mn-cs"/>
                        </a:rPr>
                        <a:t>FROM</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a:txBody>
                    <a:bodyPr/>
                    <a:lstStyle/>
                    <a:p>
                      <a:pPr marL="0" algn="ctr" defTabSz="1219170" rtl="0" eaLnBrk="1" latinLnBrk="0" hangingPunct="1"/>
                      <a:r>
                        <a:rPr lang="en-US" sz="700" b="1" kern="1200">
                          <a:solidFill>
                            <a:schemeClr val="tx1"/>
                          </a:solidFill>
                          <a:latin typeface="+mn-lt"/>
                          <a:ea typeface="+mn-ea"/>
                          <a:cs typeface="+mn-cs"/>
                        </a:rPr>
                        <a:t>TO</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vMerge="1">
                  <a:txBody>
                    <a:bodyPr/>
                    <a:lstStyle/>
                    <a:p>
                      <a:pPr marL="0" algn="r" defTabSz="1219170" rtl="0" eaLnBrk="1" latinLnBrk="0" hangingPunct="1"/>
                      <a:r>
                        <a:rPr lang="en-US" sz="800" b="0" kern="1200">
                          <a:solidFill>
                            <a:schemeClr val="tx1"/>
                          </a:solidFill>
                          <a:latin typeface="+mn-lt"/>
                          <a:ea typeface="+mn-ea"/>
                          <a:cs typeface="+mn-cs"/>
                        </a:rPr>
                        <a:t>START COST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vMerge="1">
                  <a:txBody>
                    <a:bodyPr/>
                    <a:lstStyle/>
                    <a:p>
                      <a:pPr marL="0" algn="r" defTabSz="1219170" rtl="0" eaLnBrk="1" latinLnBrk="0" hangingPunct="1"/>
                      <a:r>
                        <a:rPr lang="en-US" sz="800" b="0" kern="1200">
                          <a:solidFill>
                            <a:schemeClr val="tx1"/>
                          </a:solidFill>
                          <a:latin typeface="+mn-lt"/>
                          <a:ea typeface="+mn-ea"/>
                          <a:cs typeface="+mn-cs"/>
                        </a:rPr>
                        <a:t>MONTHLY PRICE PR SUBS/FIXED</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1"/>
                  </a:ext>
                </a:extLst>
              </a:tr>
              <a:tr h="207264">
                <a:tc>
                  <a:txBody>
                    <a:bodyPr/>
                    <a:lstStyle/>
                    <a:p>
                      <a:pPr algn="r"/>
                      <a:r>
                        <a:rPr lang="en-US" sz="700">
                          <a:solidFill>
                            <a:schemeClr val="tx1"/>
                          </a:solidFill>
                        </a:rPr>
                        <a:t>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(Fixed) 4 500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2"/>
                  </a:ext>
                </a:extLst>
              </a:tr>
              <a:tr h="206248">
                <a:tc>
                  <a:txBody>
                    <a:bodyPr/>
                    <a:lstStyle/>
                    <a:p>
                      <a:pPr algn="r"/>
                      <a:r>
                        <a:rPr lang="en-US" sz="700">
                          <a:solidFill>
                            <a:schemeClr val="tx1"/>
                          </a:solidFill>
                        </a:rPr>
                        <a:t>101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8 000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38</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3"/>
                  </a:ext>
                </a:extLst>
              </a:tr>
              <a:tr h="206248">
                <a:tc>
                  <a:txBody>
                    <a:bodyPr/>
                    <a:lstStyle/>
                    <a:p>
                      <a:pPr algn="r"/>
                      <a:r>
                        <a:rPr lang="en-US" sz="700">
                          <a:solidFill>
                            <a:schemeClr val="tx1"/>
                          </a:solidFill>
                        </a:rPr>
                        <a:t>201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300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9 000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35</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4"/>
                  </a:ext>
                </a:extLst>
              </a:tr>
              <a:tr h="206248">
                <a:tc>
                  <a:txBody>
                    <a:bodyPr/>
                    <a:lstStyle/>
                    <a:p>
                      <a:pPr algn="r"/>
                      <a:r>
                        <a:rPr lang="en-US" sz="700">
                          <a:solidFill>
                            <a:schemeClr val="tx1"/>
                          </a:solidFill>
                        </a:rPr>
                        <a:t>301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tc>
                  <a:txBody>
                    <a:bodyPr/>
                    <a:lstStyle/>
                    <a:p>
                      <a:pPr algn="r"/>
                      <a:r>
                        <a:rPr lang="en-US" sz="700" kern="1200">
                          <a:solidFill>
                            <a:schemeClr val="tx1"/>
                          </a:solidFill>
                          <a:latin typeface="+mn-lt"/>
                          <a:ea typeface="+mn-ea"/>
                          <a:cs typeface="+mn-cs"/>
                        </a:rPr>
                        <a:t>32</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0005"/>
                  </a:ext>
                </a:extLst>
              </a:tr>
              <a:tr h="206248">
                <a:tc>
                  <a:txBody>
                    <a:bodyPr/>
                    <a:lstStyle/>
                    <a:p>
                      <a:pPr algn="r"/>
                      <a:r>
                        <a:rPr lang="en-US" sz="700">
                          <a:solidFill>
                            <a:schemeClr val="tx1"/>
                          </a:solidFill>
                        </a:rPr>
                        <a:t>501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29</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6"/>
                  </a:ext>
                </a:extLst>
              </a:tr>
              <a:tr h="206248">
                <a:tc>
                  <a:txBody>
                    <a:bodyPr/>
                    <a:lstStyle/>
                    <a:p>
                      <a:pPr algn="r"/>
                      <a:r>
                        <a:rPr lang="en-US" sz="700">
                          <a:solidFill>
                            <a:schemeClr val="tx1"/>
                          </a:solidFill>
                        </a:rPr>
                        <a:t>751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15 000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27</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902991775"/>
                  </a:ext>
                </a:extLst>
              </a:tr>
              <a:tr h="206248">
                <a:tc>
                  <a:txBody>
                    <a:bodyPr/>
                    <a:lstStyle/>
                    <a:p>
                      <a:pPr algn="r"/>
                      <a:r>
                        <a:rPr lang="en-US" sz="700">
                          <a:solidFill>
                            <a:schemeClr val="tx1"/>
                          </a:solidFill>
                        </a:rPr>
                        <a:t>1 001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25</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2469090858"/>
                  </a:ext>
                </a:extLst>
              </a:tr>
              <a:tr h="206248">
                <a:tc>
                  <a:txBody>
                    <a:bodyPr/>
                    <a:lstStyle/>
                    <a:p>
                      <a:pPr algn="r"/>
                      <a:r>
                        <a:rPr lang="en-US" sz="700">
                          <a:solidFill>
                            <a:schemeClr val="tx1"/>
                          </a:solidFill>
                        </a:rPr>
                        <a:t>2 001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4 000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24</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758251059"/>
                  </a:ext>
                </a:extLst>
              </a:tr>
              <a:tr h="206248">
                <a:tc>
                  <a:txBody>
                    <a:bodyPr/>
                    <a:lstStyle/>
                    <a:p>
                      <a:pPr algn="r"/>
                      <a:r>
                        <a:rPr lang="en-US" sz="700">
                          <a:solidFill>
                            <a:schemeClr val="tx1"/>
                          </a:solidFill>
                        </a:rPr>
                        <a:t>4 001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&gt;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23</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8" name="Content Placeholder 6">
            <a:extLst>
              <a:ext uri="{FF2B5EF4-FFF2-40B4-BE49-F238E27FC236}">
                <a16:creationId xmlns:a16="http://schemas.microsoft.com/office/drawing/2014/main" id="{C0742B8B-A442-9960-FEF2-554CC86AE331}"/>
              </a:ext>
            </a:extLst>
          </p:cNvPr>
          <p:cNvGraphicFramePr>
            <a:graphicFrameLocks/>
          </p:cNvGraphicFramePr>
          <p:nvPr/>
        </p:nvGraphicFramePr>
        <p:xfrm>
          <a:off x="8351955" y="544747"/>
          <a:ext cx="2898682" cy="2514600"/>
        </p:xfrm>
        <a:graphic>
          <a:graphicData uri="http://schemas.openxmlformats.org/drawingml/2006/table">
            <a:tbl>
              <a:tblPr firstRow="1" bandRow="1">
                <a:tableStyleId>{5C22544A-7EE6-4342-B048-85BDC9FD1C3A}</a:tableStyleId>
              </a:tblPr>
              <a:tblGrid>
                <a:gridCol w="507862">
                  <a:extLst>
                    <a:ext uri="{9D8B030D-6E8A-4147-A177-3AD203B41FA5}">
                      <a16:colId xmlns:a16="http://schemas.microsoft.com/office/drawing/2014/main" val="115498897"/>
                    </a:ext>
                  </a:extLst>
                </a:gridCol>
                <a:gridCol w="507862">
                  <a:extLst>
                    <a:ext uri="{9D8B030D-6E8A-4147-A177-3AD203B41FA5}">
                      <a16:colId xmlns:a16="http://schemas.microsoft.com/office/drawing/2014/main" val="20001"/>
                    </a:ext>
                  </a:extLst>
                </a:gridCol>
                <a:gridCol w="941479">
                  <a:extLst>
                    <a:ext uri="{9D8B030D-6E8A-4147-A177-3AD203B41FA5}">
                      <a16:colId xmlns:a16="http://schemas.microsoft.com/office/drawing/2014/main" val="20002"/>
                    </a:ext>
                  </a:extLst>
                </a:gridCol>
                <a:gridCol w="941479">
                  <a:extLst>
                    <a:ext uri="{9D8B030D-6E8A-4147-A177-3AD203B41FA5}">
                      <a16:colId xmlns:a16="http://schemas.microsoft.com/office/drawing/2014/main" val="2630766247"/>
                    </a:ext>
                  </a:extLst>
                </a:gridCol>
              </a:tblGrid>
              <a:tr h="206248">
                <a:tc gridSpan="2">
                  <a:txBody>
                    <a:bodyPr/>
                    <a:lstStyle/>
                    <a:p>
                      <a:pPr marL="0" algn="ctr" defTabSz="1219170" rtl="0" eaLnBrk="1" latinLnBrk="0" hangingPunct="1"/>
                      <a:r>
                        <a:rPr lang="en-US" sz="700" b="1" kern="1200">
                          <a:solidFill>
                            <a:schemeClr val="tx1"/>
                          </a:solidFill>
                          <a:latin typeface="+mn-lt"/>
                          <a:ea typeface="+mn-ea"/>
                          <a:cs typeface="+mn-cs"/>
                        </a:rPr>
                        <a:t>SUBSCRIPTIONS</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hMerge="1">
                  <a:txBody>
                    <a:bodyPr/>
                    <a:lstStyle/>
                    <a:p>
                      <a:pPr marL="0" algn="r" defTabSz="1219170" rtl="0" eaLnBrk="1" latinLnBrk="0" hangingPunct="1"/>
                      <a:endParaRPr lang="en-US" sz="800" b="0" kern="1200">
                        <a:solidFill>
                          <a:schemeClr val="tx1"/>
                        </a:solidFill>
                        <a:latin typeface="+mn-lt"/>
                        <a:ea typeface="+mn-ea"/>
                        <a:cs typeface="+mn-cs"/>
                      </a:endParaRP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ctr" defTabSz="1219170" rtl="0" eaLnBrk="1" latinLnBrk="0" hangingPunct="1"/>
                      <a:r>
                        <a:rPr lang="en-US" sz="700" b="1" kern="1200">
                          <a:solidFill>
                            <a:schemeClr val="tx1"/>
                          </a:solidFill>
                          <a:latin typeface="+mn-lt"/>
                          <a:ea typeface="+mn-ea"/>
                          <a:cs typeface="+mn-cs"/>
                        </a:rPr>
                        <a:t>START COST (SEK)</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r" defTabSz="1219170" rtl="0" eaLnBrk="1" latinLnBrk="0" hangingPunct="1"/>
                      <a:r>
                        <a:rPr lang="en-US" sz="700" b="1" kern="1200">
                          <a:solidFill>
                            <a:schemeClr val="tx1"/>
                          </a:solidFill>
                          <a:latin typeface="+mn-lt"/>
                          <a:ea typeface="+mn-ea"/>
                          <a:cs typeface="+mn-cs"/>
                        </a:rPr>
                        <a:t>MONTHLY PRICE PR SUBS/FIXED (SEK)</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extLst>
                  <a:ext uri="{0D108BD9-81ED-4DB2-BD59-A6C34878D82A}">
                    <a16:rowId xmlns:a16="http://schemas.microsoft.com/office/drawing/2014/main" val="10000"/>
                  </a:ext>
                </a:extLst>
              </a:tr>
              <a:tr h="206248">
                <a:tc>
                  <a:txBody>
                    <a:bodyPr/>
                    <a:lstStyle/>
                    <a:p>
                      <a:pPr marL="0" algn="ctr" defTabSz="1219170" rtl="0" eaLnBrk="1" latinLnBrk="0" hangingPunct="1"/>
                      <a:r>
                        <a:rPr lang="en-US" sz="700" b="1" kern="1200">
                          <a:solidFill>
                            <a:schemeClr val="tx1"/>
                          </a:solidFill>
                          <a:latin typeface="+mn-lt"/>
                          <a:ea typeface="+mn-ea"/>
                          <a:cs typeface="+mn-cs"/>
                        </a:rPr>
                        <a:t>FROM</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a:txBody>
                    <a:bodyPr/>
                    <a:lstStyle/>
                    <a:p>
                      <a:pPr marL="0" algn="ctr" defTabSz="1219170" rtl="0" eaLnBrk="1" latinLnBrk="0" hangingPunct="1"/>
                      <a:r>
                        <a:rPr lang="en-US" sz="700" b="1" kern="1200">
                          <a:solidFill>
                            <a:schemeClr val="tx1"/>
                          </a:solidFill>
                          <a:latin typeface="+mn-lt"/>
                          <a:ea typeface="+mn-ea"/>
                          <a:cs typeface="+mn-cs"/>
                        </a:rPr>
                        <a:t>TO</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vMerge="1">
                  <a:txBody>
                    <a:bodyPr/>
                    <a:lstStyle/>
                    <a:p>
                      <a:pPr marL="0" algn="r" defTabSz="1219170" rtl="0" eaLnBrk="1" latinLnBrk="0" hangingPunct="1"/>
                      <a:r>
                        <a:rPr lang="en-US" sz="800" b="0" kern="1200">
                          <a:solidFill>
                            <a:schemeClr val="tx1"/>
                          </a:solidFill>
                          <a:latin typeface="+mn-lt"/>
                          <a:ea typeface="+mn-ea"/>
                          <a:cs typeface="+mn-cs"/>
                        </a:rPr>
                        <a:t>START COST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vMerge="1">
                  <a:txBody>
                    <a:bodyPr/>
                    <a:lstStyle/>
                    <a:p>
                      <a:pPr marL="0" algn="r" defTabSz="1219170" rtl="0" eaLnBrk="1" latinLnBrk="0" hangingPunct="1"/>
                      <a:r>
                        <a:rPr lang="en-US" sz="800" b="0" kern="1200">
                          <a:solidFill>
                            <a:schemeClr val="tx1"/>
                          </a:solidFill>
                          <a:latin typeface="+mn-lt"/>
                          <a:ea typeface="+mn-ea"/>
                          <a:cs typeface="+mn-cs"/>
                        </a:rPr>
                        <a:t>MONTHLY PRICE PR SUBS/FIXED</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1"/>
                  </a:ext>
                </a:extLst>
              </a:tr>
              <a:tr h="207264">
                <a:tc>
                  <a:txBody>
                    <a:bodyPr/>
                    <a:lstStyle/>
                    <a:p>
                      <a:pPr algn="r"/>
                      <a:r>
                        <a:rPr lang="en-US" sz="700">
                          <a:solidFill>
                            <a:schemeClr val="tx1"/>
                          </a:solidFill>
                        </a:rPr>
                        <a:t>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(Fixed) 4 500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2"/>
                  </a:ext>
                </a:extLst>
              </a:tr>
              <a:tr h="206248">
                <a:tc>
                  <a:txBody>
                    <a:bodyPr/>
                    <a:lstStyle/>
                    <a:p>
                      <a:pPr algn="r"/>
                      <a:r>
                        <a:rPr lang="en-US" sz="700">
                          <a:solidFill>
                            <a:schemeClr val="tx1"/>
                          </a:solidFill>
                        </a:rPr>
                        <a:t>101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8 000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38</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3"/>
                  </a:ext>
                </a:extLst>
              </a:tr>
              <a:tr h="206248">
                <a:tc>
                  <a:txBody>
                    <a:bodyPr/>
                    <a:lstStyle/>
                    <a:p>
                      <a:pPr algn="r"/>
                      <a:r>
                        <a:rPr lang="en-US" sz="700">
                          <a:solidFill>
                            <a:schemeClr val="tx1"/>
                          </a:solidFill>
                        </a:rPr>
                        <a:t>201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300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9 000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35</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4"/>
                  </a:ext>
                </a:extLst>
              </a:tr>
              <a:tr h="206248">
                <a:tc>
                  <a:txBody>
                    <a:bodyPr/>
                    <a:lstStyle/>
                    <a:p>
                      <a:pPr algn="r"/>
                      <a:r>
                        <a:rPr lang="en-US" sz="700">
                          <a:solidFill>
                            <a:schemeClr val="tx1"/>
                          </a:solidFill>
                        </a:rPr>
                        <a:t>301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tc>
                  <a:txBody>
                    <a:bodyPr/>
                    <a:lstStyle/>
                    <a:p>
                      <a:pPr algn="r"/>
                      <a:r>
                        <a:rPr lang="en-US" sz="700" kern="1200">
                          <a:solidFill>
                            <a:schemeClr val="tx1"/>
                          </a:solidFill>
                          <a:latin typeface="+mn-lt"/>
                          <a:ea typeface="+mn-ea"/>
                          <a:cs typeface="+mn-cs"/>
                        </a:rPr>
                        <a:t>32</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0005"/>
                  </a:ext>
                </a:extLst>
              </a:tr>
              <a:tr h="206248">
                <a:tc>
                  <a:txBody>
                    <a:bodyPr/>
                    <a:lstStyle/>
                    <a:p>
                      <a:pPr algn="r"/>
                      <a:r>
                        <a:rPr lang="en-US" sz="700">
                          <a:solidFill>
                            <a:schemeClr val="tx1"/>
                          </a:solidFill>
                        </a:rPr>
                        <a:t>501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29</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6"/>
                  </a:ext>
                </a:extLst>
              </a:tr>
              <a:tr h="206248">
                <a:tc>
                  <a:txBody>
                    <a:bodyPr/>
                    <a:lstStyle/>
                    <a:p>
                      <a:pPr algn="r"/>
                      <a:r>
                        <a:rPr lang="en-US" sz="700">
                          <a:solidFill>
                            <a:schemeClr val="tx1"/>
                          </a:solidFill>
                        </a:rPr>
                        <a:t>751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15 000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27</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902991775"/>
                  </a:ext>
                </a:extLst>
              </a:tr>
              <a:tr h="206248">
                <a:tc>
                  <a:txBody>
                    <a:bodyPr/>
                    <a:lstStyle/>
                    <a:p>
                      <a:pPr algn="r"/>
                      <a:r>
                        <a:rPr lang="en-US" sz="700">
                          <a:solidFill>
                            <a:schemeClr val="tx1"/>
                          </a:solidFill>
                        </a:rPr>
                        <a:t>1 001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25</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2469090858"/>
                  </a:ext>
                </a:extLst>
              </a:tr>
              <a:tr h="206248">
                <a:tc>
                  <a:txBody>
                    <a:bodyPr/>
                    <a:lstStyle/>
                    <a:p>
                      <a:pPr algn="r"/>
                      <a:r>
                        <a:rPr lang="en-US" sz="700">
                          <a:solidFill>
                            <a:schemeClr val="tx1"/>
                          </a:solidFill>
                        </a:rPr>
                        <a:t>2 001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4 000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24</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758251059"/>
                  </a:ext>
                </a:extLst>
              </a:tr>
              <a:tr h="206248">
                <a:tc>
                  <a:txBody>
                    <a:bodyPr/>
                    <a:lstStyle/>
                    <a:p>
                      <a:pPr algn="r"/>
                      <a:r>
                        <a:rPr lang="en-US" sz="700">
                          <a:solidFill>
                            <a:schemeClr val="tx1"/>
                          </a:solidFill>
                        </a:rPr>
                        <a:t>4 001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&gt;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20 000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23</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9" name="Content Placeholder 6">
            <a:extLst>
              <a:ext uri="{FF2B5EF4-FFF2-40B4-BE49-F238E27FC236}">
                <a16:creationId xmlns:a16="http://schemas.microsoft.com/office/drawing/2014/main" id="{6BE1ABC8-BDF0-553B-D1DE-3957B7620121}"/>
              </a:ext>
            </a:extLst>
          </p:cNvPr>
          <p:cNvGraphicFramePr>
            <a:graphicFrameLocks/>
          </p:cNvGraphicFramePr>
          <p:nvPr/>
        </p:nvGraphicFramePr>
        <p:xfrm>
          <a:off x="5296077" y="3578067"/>
          <a:ext cx="2898682" cy="2514600"/>
        </p:xfrm>
        <a:graphic>
          <a:graphicData uri="http://schemas.openxmlformats.org/drawingml/2006/table">
            <a:tbl>
              <a:tblPr firstRow="1" bandRow="1">
                <a:tableStyleId>{5C22544A-7EE6-4342-B048-85BDC9FD1C3A}</a:tableStyleId>
              </a:tblPr>
              <a:tblGrid>
                <a:gridCol w="507862">
                  <a:extLst>
                    <a:ext uri="{9D8B030D-6E8A-4147-A177-3AD203B41FA5}">
                      <a16:colId xmlns:a16="http://schemas.microsoft.com/office/drawing/2014/main" val="115498897"/>
                    </a:ext>
                  </a:extLst>
                </a:gridCol>
                <a:gridCol w="507862">
                  <a:extLst>
                    <a:ext uri="{9D8B030D-6E8A-4147-A177-3AD203B41FA5}">
                      <a16:colId xmlns:a16="http://schemas.microsoft.com/office/drawing/2014/main" val="20001"/>
                    </a:ext>
                  </a:extLst>
                </a:gridCol>
                <a:gridCol w="941479">
                  <a:extLst>
                    <a:ext uri="{9D8B030D-6E8A-4147-A177-3AD203B41FA5}">
                      <a16:colId xmlns:a16="http://schemas.microsoft.com/office/drawing/2014/main" val="20002"/>
                    </a:ext>
                  </a:extLst>
                </a:gridCol>
                <a:gridCol w="941479">
                  <a:extLst>
                    <a:ext uri="{9D8B030D-6E8A-4147-A177-3AD203B41FA5}">
                      <a16:colId xmlns:a16="http://schemas.microsoft.com/office/drawing/2014/main" val="2630766247"/>
                    </a:ext>
                  </a:extLst>
                </a:gridCol>
              </a:tblGrid>
              <a:tr h="181402">
                <a:tc gridSpan="2">
                  <a:txBody>
                    <a:bodyPr/>
                    <a:lstStyle/>
                    <a:p>
                      <a:pPr marL="0" algn="ctr" defTabSz="1219170" rtl="0" eaLnBrk="1" latinLnBrk="0" hangingPunct="1"/>
                      <a:r>
                        <a:rPr lang="en-US" sz="700" b="1" kern="1200">
                          <a:solidFill>
                            <a:schemeClr val="tx1"/>
                          </a:solidFill>
                          <a:latin typeface="+mn-lt"/>
                          <a:ea typeface="+mn-ea"/>
                          <a:cs typeface="+mn-cs"/>
                        </a:rPr>
                        <a:t>SUBSCRIPTIONS</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hMerge="1">
                  <a:txBody>
                    <a:bodyPr/>
                    <a:lstStyle/>
                    <a:p>
                      <a:pPr marL="0" algn="r" defTabSz="1219170" rtl="0" eaLnBrk="1" latinLnBrk="0" hangingPunct="1"/>
                      <a:endParaRPr lang="en-US" sz="800" b="0" kern="1200">
                        <a:solidFill>
                          <a:schemeClr val="tx1"/>
                        </a:solidFill>
                        <a:latin typeface="+mn-lt"/>
                        <a:ea typeface="+mn-ea"/>
                        <a:cs typeface="+mn-cs"/>
                      </a:endParaRP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ctr" defTabSz="1219170" rtl="0" eaLnBrk="1" latinLnBrk="0" hangingPunct="1"/>
                      <a:r>
                        <a:rPr lang="en-US" sz="700" b="1" kern="1200">
                          <a:solidFill>
                            <a:schemeClr val="tx1"/>
                          </a:solidFill>
                          <a:latin typeface="+mn-lt"/>
                          <a:ea typeface="+mn-ea"/>
                          <a:cs typeface="+mn-cs"/>
                        </a:rPr>
                        <a:t>START COST (DKK)</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r" defTabSz="1219170" rtl="0" eaLnBrk="1" latinLnBrk="0" hangingPunct="1"/>
                      <a:r>
                        <a:rPr lang="en-US" sz="700" b="1" kern="1200">
                          <a:solidFill>
                            <a:schemeClr val="tx1"/>
                          </a:solidFill>
                          <a:latin typeface="+mn-lt"/>
                          <a:ea typeface="+mn-ea"/>
                          <a:cs typeface="+mn-cs"/>
                        </a:rPr>
                        <a:t>MONTHLY PRICE PR SUBS/FIXED (DKK)</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extLst>
                  <a:ext uri="{0D108BD9-81ED-4DB2-BD59-A6C34878D82A}">
                    <a16:rowId xmlns:a16="http://schemas.microsoft.com/office/drawing/2014/main" val="10000"/>
                  </a:ext>
                </a:extLst>
              </a:tr>
              <a:tr h="181402">
                <a:tc>
                  <a:txBody>
                    <a:bodyPr/>
                    <a:lstStyle/>
                    <a:p>
                      <a:pPr marL="0" algn="ctr" defTabSz="1219170" rtl="0" eaLnBrk="1" latinLnBrk="0" hangingPunct="1"/>
                      <a:r>
                        <a:rPr lang="en-US" sz="700" b="1" kern="1200">
                          <a:solidFill>
                            <a:schemeClr val="tx1"/>
                          </a:solidFill>
                          <a:latin typeface="+mn-lt"/>
                          <a:ea typeface="+mn-ea"/>
                          <a:cs typeface="+mn-cs"/>
                        </a:rPr>
                        <a:t>FROM</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a:txBody>
                    <a:bodyPr/>
                    <a:lstStyle/>
                    <a:p>
                      <a:pPr marL="0" algn="ctr" defTabSz="1219170" rtl="0" eaLnBrk="1" latinLnBrk="0" hangingPunct="1"/>
                      <a:r>
                        <a:rPr lang="en-US" sz="700" b="1" kern="1200">
                          <a:solidFill>
                            <a:schemeClr val="tx1"/>
                          </a:solidFill>
                          <a:latin typeface="+mn-lt"/>
                          <a:ea typeface="+mn-ea"/>
                          <a:cs typeface="+mn-cs"/>
                        </a:rPr>
                        <a:t>TO</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vMerge="1">
                  <a:txBody>
                    <a:bodyPr/>
                    <a:lstStyle/>
                    <a:p>
                      <a:pPr marL="0" algn="r" defTabSz="1219170" rtl="0" eaLnBrk="1" latinLnBrk="0" hangingPunct="1"/>
                      <a:r>
                        <a:rPr lang="en-US" sz="800" b="0" kern="1200">
                          <a:solidFill>
                            <a:schemeClr val="tx1"/>
                          </a:solidFill>
                          <a:latin typeface="+mn-lt"/>
                          <a:ea typeface="+mn-ea"/>
                          <a:cs typeface="+mn-cs"/>
                        </a:rPr>
                        <a:t>START COST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vMerge="1">
                  <a:txBody>
                    <a:bodyPr/>
                    <a:lstStyle/>
                    <a:p>
                      <a:pPr marL="0" algn="r" defTabSz="1219170" rtl="0" eaLnBrk="1" latinLnBrk="0" hangingPunct="1"/>
                      <a:r>
                        <a:rPr lang="en-US" sz="800" b="0" kern="1200">
                          <a:solidFill>
                            <a:schemeClr val="tx1"/>
                          </a:solidFill>
                          <a:latin typeface="+mn-lt"/>
                          <a:ea typeface="+mn-ea"/>
                          <a:cs typeface="+mn-cs"/>
                        </a:rPr>
                        <a:t>MONTHLY PRICE PR SUBS/FIXED</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1"/>
                  </a:ext>
                </a:extLst>
              </a:tr>
              <a:tr h="181402">
                <a:tc>
                  <a:txBody>
                    <a:bodyPr/>
                    <a:lstStyle/>
                    <a:p>
                      <a:pPr algn="r"/>
                      <a:r>
                        <a:rPr lang="en-US" sz="700">
                          <a:solidFill>
                            <a:schemeClr val="tx1"/>
                          </a:solidFill>
                        </a:rPr>
                        <a:t>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4 600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(Fixed) 3 000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2"/>
                  </a:ext>
                </a:extLst>
              </a:tr>
              <a:tr h="181402">
                <a:tc>
                  <a:txBody>
                    <a:bodyPr/>
                    <a:lstStyle/>
                    <a:p>
                      <a:pPr algn="r"/>
                      <a:r>
                        <a:rPr lang="en-US" sz="700">
                          <a:solidFill>
                            <a:schemeClr val="tx1"/>
                          </a:solidFill>
                        </a:rPr>
                        <a:t>101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5 300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25</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3"/>
                  </a:ext>
                </a:extLst>
              </a:tr>
              <a:tr h="181402">
                <a:tc>
                  <a:txBody>
                    <a:bodyPr/>
                    <a:lstStyle/>
                    <a:p>
                      <a:pPr algn="r"/>
                      <a:r>
                        <a:rPr lang="en-US" sz="700">
                          <a:solidFill>
                            <a:schemeClr val="tx1"/>
                          </a:solidFill>
                        </a:rPr>
                        <a:t>201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300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6 000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23</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4"/>
                  </a:ext>
                </a:extLst>
              </a:tr>
              <a:tr h="181402">
                <a:tc>
                  <a:txBody>
                    <a:bodyPr/>
                    <a:lstStyle/>
                    <a:p>
                      <a:pPr algn="r"/>
                      <a:r>
                        <a:rPr lang="en-US" sz="700">
                          <a:solidFill>
                            <a:schemeClr val="tx1"/>
                          </a:solidFill>
                        </a:rPr>
                        <a:t>301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6 600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tc>
                  <a:txBody>
                    <a:bodyPr/>
                    <a:lstStyle/>
                    <a:p>
                      <a:pPr algn="r"/>
                      <a:r>
                        <a:rPr lang="en-US" sz="700" kern="1200">
                          <a:solidFill>
                            <a:schemeClr val="tx1"/>
                          </a:solidFill>
                          <a:latin typeface="+mn-lt"/>
                          <a:ea typeface="+mn-ea"/>
                          <a:cs typeface="+mn-cs"/>
                        </a:rPr>
                        <a:t>21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0005"/>
                  </a:ext>
                </a:extLst>
              </a:tr>
              <a:tr h="181402">
                <a:tc>
                  <a:txBody>
                    <a:bodyPr/>
                    <a:lstStyle/>
                    <a:p>
                      <a:pPr algn="r"/>
                      <a:r>
                        <a:rPr lang="en-US" sz="700">
                          <a:solidFill>
                            <a:schemeClr val="tx1"/>
                          </a:solidFill>
                        </a:rPr>
                        <a:t>501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7 900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19</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6"/>
                  </a:ext>
                </a:extLst>
              </a:tr>
              <a:tr h="181402">
                <a:tc>
                  <a:txBody>
                    <a:bodyPr/>
                    <a:lstStyle/>
                    <a:p>
                      <a:pPr algn="r"/>
                      <a:r>
                        <a:rPr lang="en-US" sz="700">
                          <a:solidFill>
                            <a:schemeClr val="tx1"/>
                          </a:solidFill>
                        </a:rPr>
                        <a:t>751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9 900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18</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902991775"/>
                  </a:ext>
                </a:extLst>
              </a:tr>
              <a:tr h="181402">
                <a:tc>
                  <a:txBody>
                    <a:bodyPr/>
                    <a:lstStyle/>
                    <a:p>
                      <a:pPr algn="r"/>
                      <a:r>
                        <a:rPr lang="en-US" sz="700">
                          <a:solidFill>
                            <a:schemeClr val="tx1"/>
                          </a:solidFill>
                        </a:rPr>
                        <a:t>1 001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13 200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17</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2469090858"/>
                  </a:ext>
                </a:extLst>
              </a:tr>
              <a:tr h="181402">
                <a:tc>
                  <a:txBody>
                    <a:bodyPr/>
                    <a:lstStyle/>
                    <a:p>
                      <a:pPr algn="r"/>
                      <a:r>
                        <a:rPr lang="en-US" sz="700">
                          <a:solidFill>
                            <a:schemeClr val="tx1"/>
                          </a:solidFill>
                        </a:rPr>
                        <a:t>2 001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4 000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13 200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16</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758251059"/>
                  </a:ext>
                </a:extLst>
              </a:tr>
              <a:tr h="181402">
                <a:tc>
                  <a:txBody>
                    <a:bodyPr/>
                    <a:lstStyle/>
                    <a:p>
                      <a:pPr algn="r"/>
                      <a:r>
                        <a:rPr lang="en-US" sz="700">
                          <a:solidFill>
                            <a:schemeClr val="tx1"/>
                          </a:solidFill>
                        </a:rPr>
                        <a:t>4 001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&gt;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13 200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15</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10" name="Content Placeholder 6">
            <a:extLst>
              <a:ext uri="{FF2B5EF4-FFF2-40B4-BE49-F238E27FC236}">
                <a16:creationId xmlns:a16="http://schemas.microsoft.com/office/drawing/2014/main" id="{3DF85798-2D09-1B9C-470F-522F818E018C}"/>
              </a:ext>
            </a:extLst>
          </p:cNvPr>
          <p:cNvGraphicFramePr>
            <a:graphicFrameLocks/>
          </p:cNvGraphicFramePr>
          <p:nvPr/>
        </p:nvGraphicFramePr>
        <p:xfrm>
          <a:off x="8351955" y="3578067"/>
          <a:ext cx="2898682" cy="2514600"/>
        </p:xfrm>
        <a:graphic>
          <a:graphicData uri="http://schemas.openxmlformats.org/drawingml/2006/table">
            <a:tbl>
              <a:tblPr firstRow="1" bandRow="1">
                <a:tableStyleId>{5C22544A-7EE6-4342-B048-85BDC9FD1C3A}</a:tableStyleId>
              </a:tblPr>
              <a:tblGrid>
                <a:gridCol w="507862">
                  <a:extLst>
                    <a:ext uri="{9D8B030D-6E8A-4147-A177-3AD203B41FA5}">
                      <a16:colId xmlns:a16="http://schemas.microsoft.com/office/drawing/2014/main" val="115498897"/>
                    </a:ext>
                  </a:extLst>
                </a:gridCol>
                <a:gridCol w="507862">
                  <a:extLst>
                    <a:ext uri="{9D8B030D-6E8A-4147-A177-3AD203B41FA5}">
                      <a16:colId xmlns:a16="http://schemas.microsoft.com/office/drawing/2014/main" val="20001"/>
                    </a:ext>
                  </a:extLst>
                </a:gridCol>
                <a:gridCol w="941479">
                  <a:extLst>
                    <a:ext uri="{9D8B030D-6E8A-4147-A177-3AD203B41FA5}">
                      <a16:colId xmlns:a16="http://schemas.microsoft.com/office/drawing/2014/main" val="20002"/>
                    </a:ext>
                  </a:extLst>
                </a:gridCol>
                <a:gridCol w="941479">
                  <a:extLst>
                    <a:ext uri="{9D8B030D-6E8A-4147-A177-3AD203B41FA5}">
                      <a16:colId xmlns:a16="http://schemas.microsoft.com/office/drawing/2014/main" val="2630766247"/>
                    </a:ext>
                  </a:extLst>
                </a:gridCol>
              </a:tblGrid>
              <a:tr h="206248">
                <a:tc gridSpan="2">
                  <a:txBody>
                    <a:bodyPr/>
                    <a:lstStyle/>
                    <a:p>
                      <a:pPr marL="0" algn="ctr" defTabSz="1219170" rtl="0" eaLnBrk="1" latinLnBrk="0" hangingPunct="1"/>
                      <a:r>
                        <a:rPr lang="en-US" sz="700" b="1" kern="1200">
                          <a:solidFill>
                            <a:schemeClr val="tx1"/>
                          </a:solidFill>
                          <a:latin typeface="+mn-lt"/>
                          <a:ea typeface="+mn-ea"/>
                          <a:cs typeface="+mn-cs"/>
                        </a:rPr>
                        <a:t>SUBSCRIPTIONS</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hMerge="1">
                  <a:txBody>
                    <a:bodyPr/>
                    <a:lstStyle/>
                    <a:p>
                      <a:pPr marL="0" algn="r" defTabSz="1219170" rtl="0" eaLnBrk="1" latinLnBrk="0" hangingPunct="1"/>
                      <a:endParaRPr lang="en-US" sz="800" b="0" kern="1200">
                        <a:solidFill>
                          <a:schemeClr val="tx1"/>
                        </a:solidFill>
                        <a:latin typeface="+mn-lt"/>
                        <a:ea typeface="+mn-ea"/>
                        <a:cs typeface="+mn-cs"/>
                      </a:endParaRP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ctr" defTabSz="1219170" rtl="0" eaLnBrk="1" latinLnBrk="0" hangingPunct="1"/>
                      <a:r>
                        <a:rPr lang="en-US" sz="700" b="1" kern="1200">
                          <a:solidFill>
                            <a:schemeClr val="tx1"/>
                          </a:solidFill>
                          <a:latin typeface="+mn-lt"/>
                          <a:ea typeface="+mn-ea"/>
                          <a:cs typeface="+mn-cs"/>
                        </a:rPr>
                        <a:t>START COST (€)</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tc rowSpan="2">
                  <a:txBody>
                    <a:bodyPr/>
                    <a:lstStyle/>
                    <a:p>
                      <a:pPr marL="0" algn="r" defTabSz="1219170" rtl="0" eaLnBrk="1" latinLnBrk="0" hangingPunct="1"/>
                      <a:r>
                        <a:rPr lang="en-US" sz="700" b="1" kern="1200">
                          <a:solidFill>
                            <a:schemeClr val="tx1"/>
                          </a:solidFill>
                          <a:latin typeface="+mn-lt"/>
                          <a:ea typeface="+mn-ea"/>
                          <a:cs typeface="+mn-cs"/>
                        </a:rPr>
                        <a:t>MONTHLY PRICE PR SUBS/FIXED (€)</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tx1">
                        <a:lumMod val="95000"/>
                        <a:alpha val="20000"/>
                      </a:schemeClr>
                    </a:solidFill>
                  </a:tcPr>
                </a:tc>
                <a:extLst>
                  <a:ext uri="{0D108BD9-81ED-4DB2-BD59-A6C34878D82A}">
                    <a16:rowId xmlns:a16="http://schemas.microsoft.com/office/drawing/2014/main" val="10000"/>
                  </a:ext>
                </a:extLst>
              </a:tr>
              <a:tr h="206248">
                <a:tc>
                  <a:txBody>
                    <a:bodyPr/>
                    <a:lstStyle/>
                    <a:p>
                      <a:pPr marL="0" algn="ctr" defTabSz="1219170" rtl="0" eaLnBrk="1" latinLnBrk="0" hangingPunct="1"/>
                      <a:r>
                        <a:rPr lang="en-US" sz="700" b="1" kern="1200">
                          <a:solidFill>
                            <a:schemeClr val="tx1"/>
                          </a:solidFill>
                          <a:latin typeface="+mn-lt"/>
                          <a:ea typeface="+mn-ea"/>
                          <a:cs typeface="+mn-cs"/>
                        </a:rPr>
                        <a:t>FROM</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a:txBody>
                    <a:bodyPr/>
                    <a:lstStyle/>
                    <a:p>
                      <a:pPr marL="0" algn="ctr" defTabSz="1219170" rtl="0" eaLnBrk="1" latinLnBrk="0" hangingPunct="1"/>
                      <a:r>
                        <a:rPr lang="en-US" sz="700" b="1" kern="1200">
                          <a:solidFill>
                            <a:schemeClr val="tx1"/>
                          </a:solidFill>
                          <a:latin typeface="+mn-lt"/>
                          <a:ea typeface="+mn-ea"/>
                          <a:cs typeface="+mn-cs"/>
                        </a:rPr>
                        <a:t>TO</a:t>
                      </a:r>
                    </a:p>
                  </a:txBody>
                  <a:tcPr marL="121920" marR="121920" marT="60960" marB="60960" anchor="b">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lumMod val="75000"/>
                        <a:lumOff val="25000"/>
                      </a:schemeClr>
                    </a:solidFill>
                  </a:tcPr>
                </a:tc>
                <a:tc vMerge="1">
                  <a:txBody>
                    <a:bodyPr/>
                    <a:lstStyle/>
                    <a:p>
                      <a:pPr marL="0" algn="r" defTabSz="1219170" rtl="0" eaLnBrk="1" latinLnBrk="0" hangingPunct="1"/>
                      <a:r>
                        <a:rPr lang="en-US" sz="800" b="0" kern="1200">
                          <a:solidFill>
                            <a:schemeClr val="tx1"/>
                          </a:solidFill>
                          <a:latin typeface="+mn-lt"/>
                          <a:ea typeface="+mn-ea"/>
                          <a:cs typeface="+mn-cs"/>
                        </a:rPr>
                        <a:t>START COST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vMerge="1">
                  <a:txBody>
                    <a:bodyPr/>
                    <a:lstStyle/>
                    <a:p>
                      <a:pPr marL="0" algn="r" defTabSz="1219170" rtl="0" eaLnBrk="1" latinLnBrk="0" hangingPunct="1"/>
                      <a:r>
                        <a:rPr lang="en-US" sz="800" b="0" kern="1200">
                          <a:solidFill>
                            <a:schemeClr val="tx1"/>
                          </a:solidFill>
                          <a:latin typeface="+mn-lt"/>
                          <a:ea typeface="+mn-ea"/>
                          <a:cs typeface="+mn-cs"/>
                        </a:rPr>
                        <a:t>MONTHLY PRICE PR SUBS/FIXED</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1"/>
                  </a:ext>
                </a:extLst>
              </a:tr>
              <a:tr h="207264">
                <a:tc>
                  <a:txBody>
                    <a:bodyPr/>
                    <a:lstStyle/>
                    <a:p>
                      <a:pPr algn="r"/>
                      <a:r>
                        <a:rPr lang="en-US" sz="700">
                          <a:solidFill>
                            <a:schemeClr val="tx1"/>
                          </a:solidFill>
                        </a:rPr>
                        <a:t>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(Fixed) 450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2"/>
                  </a:ext>
                </a:extLst>
              </a:tr>
              <a:tr h="206248">
                <a:tc>
                  <a:txBody>
                    <a:bodyPr/>
                    <a:lstStyle/>
                    <a:p>
                      <a:pPr algn="r"/>
                      <a:r>
                        <a:rPr lang="en-US" sz="700">
                          <a:solidFill>
                            <a:schemeClr val="tx1"/>
                          </a:solidFill>
                        </a:rPr>
                        <a:t>101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800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3,80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3"/>
                  </a:ext>
                </a:extLst>
              </a:tr>
              <a:tr h="206248">
                <a:tc>
                  <a:txBody>
                    <a:bodyPr/>
                    <a:lstStyle/>
                    <a:p>
                      <a:pPr algn="r"/>
                      <a:r>
                        <a:rPr lang="en-US" sz="700">
                          <a:solidFill>
                            <a:schemeClr val="tx1"/>
                          </a:solidFill>
                        </a:rPr>
                        <a:t>201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300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900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3,50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4"/>
                  </a:ext>
                </a:extLst>
              </a:tr>
              <a:tr h="206248">
                <a:tc>
                  <a:txBody>
                    <a:bodyPr/>
                    <a:lstStyle/>
                    <a:p>
                      <a:pPr algn="r"/>
                      <a:r>
                        <a:rPr lang="en-US" sz="700">
                          <a:solidFill>
                            <a:schemeClr val="tx1"/>
                          </a:solidFill>
                        </a:rPr>
                        <a:t>301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tc>
                  <a:txBody>
                    <a:bodyPr/>
                    <a:lstStyle/>
                    <a:p>
                      <a:pPr algn="r"/>
                      <a:r>
                        <a:rPr lang="en-US" sz="700" kern="1200">
                          <a:solidFill>
                            <a:schemeClr val="tx1"/>
                          </a:solidFill>
                          <a:latin typeface="+mn-lt"/>
                          <a:ea typeface="+mn-ea"/>
                          <a:cs typeface="+mn-cs"/>
                        </a:rPr>
                        <a:t>3,20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0005"/>
                  </a:ext>
                </a:extLst>
              </a:tr>
              <a:tr h="206248">
                <a:tc>
                  <a:txBody>
                    <a:bodyPr/>
                    <a:lstStyle/>
                    <a:p>
                      <a:pPr algn="r"/>
                      <a:r>
                        <a:rPr lang="en-US" sz="700">
                          <a:solidFill>
                            <a:schemeClr val="tx1"/>
                          </a:solidFill>
                        </a:rPr>
                        <a:t>501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750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1 200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2,90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6"/>
                  </a:ext>
                </a:extLst>
              </a:tr>
              <a:tr h="206248">
                <a:tc>
                  <a:txBody>
                    <a:bodyPr/>
                    <a:lstStyle/>
                    <a:p>
                      <a:pPr algn="r"/>
                      <a:r>
                        <a:rPr lang="en-US" sz="700">
                          <a:solidFill>
                            <a:schemeClr val="tx1"/>
                          </a:solidFill>
                        </a:rPr>
                        <a:t>751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1 000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1 500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2,70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902991775"/>
                  </a:ext>
                </a:extLst>
              </a:tr>
              <a:tr h="206248">
                <a:tc>
                  <a:txBody>
                    <a:bodyPr/>
                    <a:lstStyle/>
                    <a:p>
                      <a:pPr algn="r"/>
                      <a:r>
                        <a:rPr lang="en-US" sz="700">
                          <a:solidFill>
                            <a:schemeClr val="tx1"/>
                          </a:solidFill>
                        </a:rPr>
                        <a:t>1 001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2,50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2469090858"/>
                  </a:ext>
                </a:extLst>
              </a:tr>
              <a:tr h="206248">
                <a:tc>
                  <a:txBody>
                    <a:bodyPr/>
                    <a:lstStyle/>
                    <a:p>
                      <a:pPr algn="r"/>
                      <a:r>
                        <a:rPr lang="en-US" sz="700">
                          <a:solidFill>
                            <a:schemeClr val="tx1"/>
                          </a:solidFill>
                        </a:rPr>
                        <a:t>2 001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4 000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kern="1200">
                          <a:solidFill>
                            <a:schemeClr val="tx1"/>
                          </a:solidFill>
                          <a:latin typeface="+mn-lt"/>
                          <a:ea typeface="+mn-ea"/>
                          <a:cs typeface="+mn-cs"/>
                        </a:rPr>
                        <a:t>2,40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758251059"/>
                  </a:ext>
                </a:extLst>
              </a:tr>
              <a:tr h="206248">
                <a:tc>
                  <a:txBody>
                    <a:bodyPr/>
                    <a:lstStyle/>
                    <a:p>
                      <a:pPr algn="r"/>
                      <a:r>
                        <a:rPr lang="en-US" sz="700">
                          <a:solidFill>
                            <a:schemeClr val="tx1"/>
                          </a:solidFill>
                        </a:rPr>
                        <a:t>4 001</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&gt;</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2 000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tc>
                  <a:txBody>
                    <a:bodyPr/>
                    <a:lstStyle/>
                    <a:p>
                      <a:pPr algn="r"/>
                      <a:r>
                        <a:rPr lang="en-US" sz="700">
                          <a:solidFill>
                            <a:schemeClr val="tx1"/>
                          </a:solidFill>
                        </a:rPr>
                        <a:t>2,30</a:t>
                      </a:r>
                    </a:p>
                  </a:txBody>
                  <a:tcPr marL="121920" marR="121920" marT="60960" marB="60960">
                    <a:lnL w="3175" cap="flat" cmpd="sng" algn="ctr">
                      <a:solidFill>
                        <a:schemeClr val="bg1">
                          <a:lumMod val="10000"/>
                          <a:lumOff val="90000"/>
                        </a:schemeClr>
                      </a:solidFill>
                      <a:prstDash val="solid"/>
                      <a:round/>
                      <a:headEnd type="none" w="med" len="med"/>
                      <a:tailEnd type="none" w="med" len="med"/>
                    </a:lnL>
                    <a:lnR w="3175" cap="flat" cmpd="sng" algn="ctr">
                      <a:solidFill>
                        <a:schemeClr val="bg1">
                          <a:lumMod val="10000"/>
                          <a:lumOff val="90000"/>
                        </a:schemeClr>
                      </a:solidFill>
                      <a:prstDash val="solid"/>
                      <a:round/>
                      <a:headEnd type="none" w="med" len="med"/>
                      <a:tailEnd type="none" w="med" len="med"/>
                    </a:lnR>
                    <a:lnT w="3175" cap="flat" cmpd="sng" algn="ctr">
                      <a:solidFill>
                        <a:schemeClr val="bg1">
                          <a:lumMod val="10000"/>
                          <a:lumOff val="90000"/>
                        </a:schemeClr>
                      </a:solidFill>
                      <a:prstDash val="solid"/>
                      <a:round/>
                      <a:headEnd type="none" w="med" len="med"/>
                      <a:tailEnd type="none" w="med" len="med"/>
                    </a:lnT>
                    <a:lnB w="3175" cap="flat" cmpd="sng" algn="ctr">
                      <a:solidFill>
                        <a:schemeClr val="bg1">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1" name="Platshållare för innehåll 18">
            <a:extLst>
              <a:ext uri="{FF2B5EF4-FFF2-40B4-BE49-F238E27FC236}">
                <a16:creationId xmlns:a16="http://schemas.microsoft.com/office/drawing/2014/main" id="{C99273EF-D5E9-25A0-92ED-B98F1D6ED99C}"/>
              </a:ext>
            </a:extLst>
          </p:cNvPr>
          <p:cNvSpPr txBox="1">
            <a:spLocks/>
          </p:cNvSpPr>
          <p:nvPr/>
        </p:nvSpPr>
        <p:spPr>
          <a:xfrm>
            <a:off x="5296077" y="207724"/>
            <a:ext cx="1607833" cy="376542"/>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nSpc>
                <a:spcPct val="107000"/>
              </a:lnSpc>
              <a:spcAft>
                <a:spcPts val="600"/>
              </a:spcAft>
              <a:buNone/>
            </a:pPr>
            <a:r>
              <a:rPr lang="en-US" sz="1400">
                <a:solidFill>
                  <a:schemeClr val="tx1">
                    <a:lumMod val="95000"/>
                    <a:lumOff val="5000"/>
                  </a:schemeClr>
                </a:solidFill>
                <a:latin typeface="Montserrat" panose="00000500000000000000" pitchFamily="2" charset="0"/>
                <a:ea typeface="Calibri" panose="020F0502020204030204" pitchFamily="34" charset="0"/>
                <a:cs typeface="Times New Roman" panose="02020603050405020304" pitchFamily="18" charset="0"/>
              </a:rPr>
              <a:t>Norway</a:t>
            </a:r>
          </a:p>
        </p:txBody>
      </p:sp>
      <p:sp>
        <p:nvSpPr>
          <p:cNvPr id="12" name="Platshållare för innehåll 18">
            <a:extLst>
              <a:ext uri="{FF2B5EF4-FFF2-40B4-BE49-F238E27FC236}">
                <a16:creationId xmlns:a16="http://schemas.microsoft.com/office/drawing/2014/main" id="{4731A10D-C5B5-4EF0-6A1D-CEA693BDD89E}"/>
              </a:ext>
            </a:extLst>
          </p:cNvPr>
          <p:cNvSpPr txBox="1">
            <a:spLocks/>
          </p:cNvSpPr>
          <p:nvPr/>
        </p:nvSpPr>
        <p:spPr>
          <a:xfrm>
            <a:off x="5296076" y="3243014"/>
            <a:ext cx="1607833" cy="376542"/>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nSpc>
                <a:spcPct val="107000"/>
              </a:lnSpc>
              <a:spcAft>
                <a:spcPts val="600"/>
              </a:spcAft>
              <a:buNone/>
            </a:pPr>
            <a:r>
              <a:rPr lang="en-US" sz="1400">
                <a:solidFill>
                  <a:schemeClr val="tx1">
                    <a:lumMod val="95000"/>
                    <a:lumOff val="5000"/>
                  </a:schemeClr>
                </a:solidFill>
                <a:latin typeface="Montserrat" panose="00000500000000000000" pitchFamily="2" charset="0"/>
                <a:ea typeface="Calibri" panose="020F0502020204030204" pitchFamily="34" charset="0"/>
                <a:cs typeface="Times New Roman" panose="02020603050405020304" pitchFamily="18" charset="0"/>
              </a:rPr>
              <a:t>Denmark</a:t>
            </a:r>
          </a:p>
        </p:txBody>
      </p:sp>
      <p:sp>
        <p:nvSpPr>
          <p:cNvPr id="14" name="Platshållare för innehåll 18">
            <a:extLst>
              <a:ext uri="{FF2B5EF4-FFF2-40B4-BE49-F238E27FC236}">
                <a16:creationId xmlns:a16="http://schemas.microsoft.com/office/drawing/2014/main" id="{42C47BAC-4014-9670-7F92-52717249F19C}"/>
              </a:ext>
            </a:extLst>
          </p:cNvPr>
          <p:cNvSpPr txBox="1">
            <a:spLocks/>
          </p:cNvSpPr>
          <p:nvPr/>
        </p:nvSpPr>
        <p:spPr>
          <a:xfrm>
            <a:off x="8349529" y="207724"/>
            <a:ext cx="1607833" cy="376542"/>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nSpc>
                <a:spcPct val="107000"/>
              </a:lnSpc>
              <a:spcAft>
                <a:spcPts val="600"/>
              </a:spcAft>
              <a:buNone/>
            </a:pPr>
            <a:r>
              <a:rPr lang="en-US" sz="1400">
                <a:solidFill>
                  <a:schemeClr val="tx1">
                    <a:lumMod val="95000"/>
                    <a:lumOff val="5000"/>
                  </a:schemeClr>
                </a:solidFill>
                <a:latin typeface="Montserrat" panose="00000500000000000000" pitchFamily="2" charset="0"/>
                <a:ea typeface="Calibri" panose="020F0502020204030204" pitchFamily="34" charset="0"/>
                <a:cs typeface="Times New Roman" panose="02020603050405020304" pitchFamily="18" charset="0"/>
              </a:rPr>
              <a:t>Sweden</a:t>
            </a:r>
          </a:p>
        </p:txBody>
      </p:sp>
      <p:sp>
        <p:nvSpPr>
          <p:cNvPr id="17" name="Platshållare för innehåll 18">
            <a:extLst>
              <a:ext uri="{FF2B5EF4-FFF2-40B4-BE49-F238E27FC236}">
                <a16:creationId xmlns:a16="http://schemas.microsoft.com/office/drawing/2014/main" id="{A7E4EDFE-9903-3B94-C8E4-6E86513DD3DB}"/>
              </a:ext>
            </a:extLst>
          </p:cNvPr>
          <p:cNvSpPr txBox="1">
            <a:spLocks/>
          </p:cNvSpPr>
          <p:nvPr/>
        </p:nvSpPr>
        <p:spPr>
          <a:xfrm>
            <a:off x="8349528" y="3265844"/>
            <a:ext cx="1607833" cy="376542"/>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nSpc>
                <a:spcPct val="107000"/>
              </a:lnSpc>
              <a:spcAft>
                <a:spcPts val="600"/>
              </a:spcAft>
              <a:buNone/>
            </a:pPr>
            <a:r>
              <a:rPr lang="en-US" sz="1400">
                <a:solidFill>
                  <a:schemeClr val="tx1">
                    <a:lumMod val="95000"/>
                    <a:lumOff val="5000"/>
                  </a:schemeClr>
                </a:solidFill>
                <a:latin typeface="Montserrat" panose="00000500000000000000" pitchFamily="2" charset="0"/>
                <a:ea typeface="Calibri" panose="020F0502020204030204" pitchFamily="34" charset="0"/>
                <a:cs typeface="Times New Roman" panose="02020603050405020304" pitchFamily="18" charset="0"/>
              </a:rPr>
              <a:t>EU</a:t>
            </a:r>
          </a:p>
        </p:txBody>
      </p:sp>
      <p:sp>
        <p:nvSpPr>
          <p:cNvPr id="18" name="textruta 17">
            <a:extLst>
              <a:ext uri="{FF2B5EF4-FFF2-40B4-BE49-F238E27FC236}">
                <a16:creationId xmlns:a16="http://schemas.microsoft.com/office/drawing/2014/main" id="{A9B0F26E-3DD6-D483-AF91-78A590417C8D}"/>
              </a:ext>
            </a:extLst>
          </p:cNvPr>
          <p:cNvSpPr txBox="1"/>
          <p:nvPr/>
        </p:nvSpPr>
        <p:spPr>
          <a:xfrm>
            <a:off x="5296076" y="6174057"/>
            <a:ext cx="4485308" cy="461665"/>
          </a:xfrm>
          <a:prstGeom prst="rect">
            <a:avLst/>
          </a:prstGeom>
          <a:noFill/>
        </p:spPr>
        <p:txBody>
          <a:bodyPr wrap="square" rtlCol="0">
            <a:spAutoFit/>
          </a:bodyPr>
          <a:lstStyle/>
          <a:p>
            <a:r>
              <a:rPr lang="en-US" sz="600"/>
              <a:t>ERP INTEGRATION AND DATA EXCHANGE</a:t>
            </a:r>
          </a:p>
          <a:p>
            <a:r>
              <a:rPr lang="en-US" sz="600"/>
              <a:t>Integration and data exchange between </a:t>
            </a:r>
            <a:r>
              <a:rPr lang="en-US" sz="600" err="1"/>
              <a:t>Skytech</a:t>
            </a:r>
            <a:r>
              <a:rPr lang="en-US" sz="600"/>
              <a:t> </a:t>
            </a:r>
            <a:r>
              <a:rPr lang="en-US" sz="600" err="1"/>
              <a:t>Contral</a:t>
            </a:r>
            <a:r>
              <a:rPr lang="en-US" sz="600"/>
              <a:t> AS and customer ERP systems. Billed hourly. </a:t>
            </a:r>
          </a:p>
          <a:p>
            <a:endParaRPr lang="en-US" sz="600" i="1"/>
          </a:p>
          <a:p>
            <a:r>
              <a:rPr lang="en-US" sz="600"/>
              <a:t>HOURLY RATE: NOK/SEK 1500, DKK 1000, Euro 150</a:t>
            </a:r>
          </a:p>
        </p:txBody>
      </p:sp>
      <p:pic>
        <p:nvPicPr>
          <p:cNvPr id="5" name="Plassholder for bilde 4" descr="Et bilde som inneholder utendørs, snø, person, kåpe&#10;&#10;Automatisk generert beskrivelse">
            <a:extLst>
              <a:ext uri="{FF2B5EF4-FFF2-40B4-BE49-F238E27FC236}">
                <a16:creationId xmlns:a16="http://schemas.microsoft.com/office/drawing/2014/main" id="{9AF07214-E30C-D5CC-C07D-DB08A7641EC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3859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innehåll 26">
            <a:extLst>
              <a:ext uri="{FF2B5EF4-FFF2-40B4-BE49-F238E27FC236}">
                <a16:creationId xmlns:a16="http://schemas.microsoft.com/office/drawing/2014/main" id="{635AF7C2-0112-251D-D76E-7A043BC99C54}"/>
              </a:ext>
            </a:extLst>
          </p:cNvPr>
          <p:cNvSpPr>
            <a:spLocks noGrp="1"/>
          </p:cNvSpPr>
          <p:nvPr>
            <p:ph idx="1"/>
          </p:nvPr>
        </p:nvSpPr>
        <p:spPr>
          <a:xfrm>
            <a:off x="4502107" y="1700302"/>
            <a:ext cx="7571232" cy="3786097"/>
          </a:xfrm>
        </p:spPr>
        <p:txBody>
          <a:bodyPr>
            <a:normAutofit fontScale="92500" lnSpcReduction="10000"/>
          </a:bodyPr>
          <a:lstStyle/>
          <a:p>
            <a:pPr marL="0" indent="0" algn="ctr">
              <a:buNone/>
            </a:pPr>
            <a:r>
              <a:rPr lang="en-US" b="1" u="sng" err="1"/>
              <a:t>Tidkrevende</a:t>
            </a:r>
            <a:r>
              <a:rPr lang="en-US" b="1" u="sng"/>
              <a:t> </a:t>
            </a:r>
            <a:r>
              <a:rPr lang="en-US" b="1" u="sng" err="1"/>
              <a:t>prosesser</a:t>
            </a:r>
            <a:endParaRPr lang="en-US" b="1" u="sng"/>
          </a:p>
          <a:p>
            <a:pPr marL="0" indent="0" algn="ctr">
              <a:buNone/>
            </a:pPr>
            <a:r>
              <a:rPr lang="en-US"/>
              <a:t>On- og Offboarding av </a:t>
            </a:r>
            <a:r>
              <a:rPr lang="en-US" err="1"/>
              <a:t>ansatte</a:t>
            </a:r>
            <a:endParaRPr lang="en-US"/>
          </a:p>
          <a:p>
            <a:pPr marL="0" indent="0" algn="ctr">
              <a:buNone/>
            </a:pPr>
            <a:r>
              <a:rPr lang="en-US" err="1"/>
              <a:t>Splitt</a:t>
            </a:r>
            <a:r>
              <a:rPr lang="en-US"/>
              <a:t> av </a:t>
            </a:r>
            <a:r>
              <a:rPr lang="en-US" err="1"/>
              <a:t>kostnader</a:t>
            </a:r>
            <a:r>
              <a:rPr lang="en-US"/>
              <a:t> </a:t>
            </a:r>
            <a:r>
              <a:rPr lang="en-US" err="1"/>
              <a:t>ansatt</a:t>
            </a:r>
            <a:r>
              <a:rPr lang="en-US"/>
              <a:t> og </a:t>
            </a:r>
            <a:r>
              <a:rPr lang="en-US" err="1"/>
              <a:t>bedrift</a:t>
            </a:r>
            <a:endParaRPr lang="en-US"/>
          </a:p>
          <a:p>
            <a:pPr marL="0" indent="0" algn="ctr">
              <a:buNone/>
            </a:pPr>
            <a:r>
              <a:rPr lang="en-US" err="1"/>
              <a:t>Fordeling</a:t>
            </a:r>
            <a:r>
              <a:rPr lang="en-US"/>
              <a:t> av </a:t>
            </a:r>
            <a:r>
              <a:rPr lang="en-US" err="1"/>
              <a:t>kostnader</a:t>
            </a:r>
            <a:r>
              <a:rPr lang="en-US"/>
              <a:t> </a:t>
            </a:r>
            <a:r>
              <a:rPr lang="en-US" err="1"/>
              <a:t>på</a:t>
            </a:r>
            <a:r>
              <a:rPr lang="en-US"/>
              <a:t> </a:t>
            </a:r>
            <a:r>
              <a:rPr lang="en-US" err="1"/>
              <a:t>avdelinger</a:t>
            </a:r>
            <a:r>
              <a:rPr lang="en-US"/>
              <a:t>/</a:t>
            </a:r>
            <a:r>
              <a:rPr lang="en-US" err="1"/>
              <a:t>selskap</a:t>
            </a:r>
            <a:endParaRPr lang="en-US"/>
          </a:p>
          <a:p>
            <a:pPr marL="0" indent="0">
              <a:buNone/>
            </a:pPr>
            <a:r>
              <a:rPr lang="en-US" err="1"/>
              <a:t>Ajourhold</a:t>
            </a:r>
            <a:r>
              <a:rPr lang="en-US"/>
              <a:t> av asset management system</a:t>
            </a:r>
          </a:p>
          <a:p>
            <a:pPr marL="0" indent="0">
              <a:buNone/>
            </a:pPr>
            <a:endParaRPr lang="en-US" b="1" u="sng"/>
          </a:p>
          <a:p>
            <a:pPr marL="0" indent="0">
              <a:buNone/>
            </a:pPr>
            <a:r>
              <a:rPr lang="en-US" b="1" u="sng"/>
              <a:t>Mobil </a:t>
            </a:r>
            <a:r>
              <a:rPr lang="en-US" b="1" u="sng" err="1"/>
              <a:t>som</a:t>
            </a:r>
            <a:r>
              <a:rPr lang="en-US" b="1" u="sng"/>
              <a:t> </a:t>
            </a:r>
            <a:r>
              <a:rPr lang="en-US" b="1" u="sng" err="1"/>
              <a:t>betalingsmiddel</a:t>
            </a:r>
            <a:endParaRPr lang="en-US" b="1" u="sng"/>
          </a:p>
          <a:p>
            <a:pPr marL="0" indent="0">
              <a:buNone/>
            </a:pPr>
            <a:r>
              <a:rPr lang="en-US" err="1"/>
              <a:t>Mobilen</a:t>
            </a:r>
            <a:r>
              <a:rPr lang="en-US"/>
              <a:t> </a:t>
            </a:r>
            <a:r>
              <a:rPr lang="en-US" err="1"/>
              <a:t>benyttes</a:t>
            </a:r>
            <a:r>
              <a:rPr lang="en-US"/>
              <a:t> for </a:t>
            </a:r>
            <a:r>
              <a:rPr lang="en-US" err="1"/>
              <a:t>betaling</a:t>
            </a:r>
            <a:r>
              <a:rPr lang="en-US"/>
              <a:t> av </a:t>
            </a:r>
            <a:r>
              <a:rPr lang="en-US" err="1"/>
              <a:t>apper</a:t>
            </a:r>
            <a:r>
              <a:rPr lang="en-US"/>
              <a:t>/ </a:t>
            </a:r>
            <a:r>
              <a:rPr lang="en-US" err="1"/>
              <a:t>innholdstjenester</a:t>
            </a:r>
            <a:r>
              <a:rPr lang="en-US"/>
              <a:t> etc.</a:t>
            </a:r>
          </a:p>
          <a:p>
            <a:pPr marL="0" indent="0" algn="ctr">
              <a:buNone/>
            </a:pPr>
            <a:endParaRPr lang="en-US"/>
          </a:p>
          <a:p>
            <a:pPr marL="0" indent="0" algn="ctr">
              <a:buNone/>
            </a:pPr>
            <a:endParaRPr lang="en-US" i="1"/>
          </a:p>
        </p:txBody>
      </p:sp>
      <p:sp>
        <p:nvSpPr>
          <p:cNvPr id="26" name="Rubrik 25">
            <a:extLst>
              <a:ext uri="{FF2B5EF4-FFF2-40B4-BE49-F238E27FC236}">
                <a16:creationId xmlns:a16="http://schemas.microsoft.com/office/drawing/2014/main" id="{DD87CD10-30BE-BC85-E30F-251A2A2BC2B1}"/>
              </a:ext>
            </a:extLst>
          </p:cNvPr>
          <p:cNvSpPr>
            <a:spLocks noGrp="1"/>
          </p:cNvSpPr>
          <p:nvPr>
            <p:ph type="title"/>
          </p:nvPr>
        </p:nvSpPr>
        <p:spPr>
          <a:xfrm>
            <a:off x="5052250" y="805426"/>
            <a:ext cx="6306355" cy="817561"/>
          </a:xfrm>
        </p:spPr>
        <p:txBody>
          <a:bodyPr>
            <a:normAutofit/>
          </a:bodyPr>
          <a:lstStyle/>
          <a:p>
            <a:pPr algn="ctr"/>
            <a:r>
              <a:rPr lang="en-US"/>
              <a:t>Fakta</a:t>
            </a:r>
          </a:p>
        </p:txBody>
      </p:sp>
      <p:sp>
        <p:nvSpPr>
          <p:cNvPr id="3" name="Plassholder for bilde 2">
            <a:extLst>
              <a:ext uri="{FF2B5EF4-FFF2-40B4-BE49-F238E27FC236}">
                <a16:creationId xmlns:a16="http://schemas.microsoft.com/office/drawing/2014/main" id="{8893F505-568F-3A2A-BCB7-3E55732B7069}"/>
              </a:ext>
            </a:extLst>
          </p:cNvPr>
          <p:cNvSpPr>
            <a:spLocks noGrp="1"/>
          </p:cNvSpPr>
          <p:nvPr>
            <p:ph type="pic" sz="quarter" idx="10"/>
          </p:nvPr>
        </p:nvSpPr>
        <p:spPr/>
      </p:sp>
      <p:pic>
        <p:nvPicPr>
          <p:cNvPr id="4" name="Platshållare för bild 7" descr="En bild som visar utomhus, klippa, himmel, berg&#10;&#10;Automatiskt genererad beskrivning">
            <a:extLst>
              <a:ext uri="{FF2B5EF4-FFF2-40B4-BE49-F238E27FC236}">
                <a16:creationId xmlns:a16="http://schemas.microsoft.com/office/drawing/2014/main" id="{BBB8EC20-85C4-F0F5-3230-E9F0CD9CC7C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2435" y="12435"/>
            <a:ext cx="4320000" cy="6858000"/>
          </a:xfrm>
          <a:prstGeom prst="rect">
            <a:avLst/>
          </a:prstGeom>
          <a:solidFill>
            <a:schemeClr val="tx1"/>
          </a:solidFill>
        </p:spPr>
      </p:pic>
    </p:spTree>
    <p:extLst>
      <p:ext uri="{BB962C8B-B14F-4D97-AF65-F5344CB8AC3E}">
        <p14:creationId xmlns:p14="http://schemas.microsoft.com/office/powerpoint/2010/main" val="90050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E226BD-3D21-B84D-A2B6-99F5A1EDF222}"/>
              </a:ext>
            </a:extLst>
          </p:cNvPr>
          <p:cNvSpPr>
            <a:spLocks noGrp="1"/>
          </p:cNvSpPr>
          <p:nvPr>
            <p:ph type="ctrTitle"/>
          </p:nvPr>
        </p:nvSpPr>
        <p:spPr/>
        <p:txBody>
          <a:bodyPr/>
          <a:lstStyle/>
          <a:p>
            <a:r>
              <a:rPr lang="en-US"/>
              <a:t>CONTROL – </a:t>
            </a:r>
            <a:r>
              <a:rPr lang="en-US" err="1"/>
              <a:t>gir</a:t>
            </a:r>
            <a:r>
              <a:rPr lang="en-US"/>
              <a:t> </a:t>
            </a:r>
            <a:r>
              <a:rPr lang="en-US" err="1"/>
              <a:t>dere</a:t>
            </a:r>
            <a:r>
              <a:rPr lang="en-US"/>
              <a:t> </a:t>
            </a:r>
            <a:r>
              <a:rPr lang="en-US" err="1"/>
              <a:t>en</a:t>
            </a:r>
            <a:r>
              <a:rPr lang="en-US"/>
              <a:t> </a:t>
            </a:r>
            <a:r>
              <a:rPr lang="en-US" err="1"/>
              <a:t>ny</a:t>
            </a:r>
            <a:r>
              <a:rPr lang="en-US"/>
              <a:t> </a:t>
            </a:r>
            <a:r>
              <a:rPr lang="en-US" err="1"/>
              <a:t>hverdag</a:t>
            </a:r>
            <a:r>
              <a:rPr lang="en-US"/>
              <a:t>!</a:t>
            </a:r>
          </a:p>
        </p:txBody>
      </p:sp>
      <p:sp>
        <p:nvSpPr>
          <p:cNvPr id="4" name="Underrubrik 3">
            <a:extLst>
              <a:ext uri="{FF2B5EF4-FFF2-40B4-BE49-F238E27FC236}">
                <a16:creationId xmlns:a16="http://schemas.microsoft.com/office/drawing/2014/main" id="{E6A0C3A8-17A8-E5EF-E8B8-55FA4840C7C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2518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a:t>On-boarding</a:t>
            </a:r>
            <a:endParaRPr lang="en-US" sz="1400" b="0"/>
          </a:p>
        </p:txBody>
      </p:sp>
      <p:sp>
        <p:nvSpPr>
          <p:cNvPr id="4" name="Platshållare för innehåll 18">
            <a:extLst>
              <a:ext uri="{FF2B5EF4-FFF2-40B4-BE49-F238E27FC236}">
                <a16:creationId xmlns:a16="http://schemas.microsoft.com/office/drawing/2014/main" id="{29294AD0-774D-D0EA-D200-455BDC396682}"/>
              </a:ext>
            </a:extLst>
          </p:cNvPr>
          <p:cNvSpPr>
            <a:spLocks noGrp="1"/>
          </p:cNvSpPr>
          <p:nvPr>
            <p:ph idx="1"/>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err="1"/>
              <a:t>Automisert</a:t>
            </a:r>
            <a:r>
              <a:rPr lang="en-US"/>
              <a:t> </a:t>
            </a:r>
            <a:r>
              <a:rPr lang="en-US" err="1"/>
              <a:t>prosess</a:t>
            </a:r>
            <a:endParaRPr lang="en-US"/>
          </a:p>
          <a:p>
            <a:pPr marL="342900" indent="-342900">
              <a:buFont typeface="Arial" panose="020B0604020202020204" pitchFamily="34" charset="0"/>
              <a:buChar char="•"/>
            </a:pPr>
            <a:r>
              <a:rPr lang="en-US" err="1"/>
              <a:t>Selvbetjening</a:t>
            </a:r>
            <a:endParaRPr lang="en-US"/>
          </a:p>
          <a:p>
            <a:pPr marL="342900" indent="-342900">
              <a:buFont typeface="Arial" panose="020B0604020202020204" pitchFamily="34" charset="0"/>
              <a:buChar char="•"/>
            </a:pPr>
            <a:r>
              <a:rPr lang="en-US"/>
              <a:t>HR system </a:t>
            </a:r>
            <a:r>
              <a:rPr lang="en-US" err="1"/>
              <a:t>kompatibelt</a:t>
            </a:r>
            <a:endParaRPr lang="en-US"/>
          </a:p>
          <a:p>
            <a:pPr marL="342900" indent="-342900">
              <a:buFont typeface="Arial" panose="020B0604020202020204" pitchFamily="34" charset="0"/>
              <a:buChar char="•"/>
            </a:pPr>
            <a:r>
              <a:rPr lang="en-US"/>
              <a:t>Policy </a:t>
            </a:r>
            <a:r>
              <a:rPr lang="en-US" err="1"/>
              <a:t>styrt</a:t>
            </a:r>
            <a:endParaRPr lang="en-US"/>
          </a:p>
        </p:txBody>
      </p:sp>
      <p:pic>
        <p:nvPicPr>
          <p:cNvPr id="5" name="Bilde 2">
            <a:extLst>
              <a:ext uri="{FF2B5EF4-FFF2-40B4-BE49-F238E27FC236}">
                <a16:creationId xmlns:a16="http://schemas.microsoft.com/office/drawing/2014/main" id="{08FA7A82-31C4-F04E-1138-043F69C7E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416" y="659211"/>
            <a:ext cx="4393367" cy="3805112"/>
          </a:xfrm>
          <a:prstGeom prst="rect">
            <a:avLst/>
          </a:prstGeom>
          <a:ln>
            <a:noFill/>
          </a:ln>
          <a:effectLst>
            <a:outerShdw blurRad="190500" algn="tl" rotWithShape="0">
              <a:srgbClr val="000000">
                <a:alpha val="70000"/>
              </a:srgbClr>
            </a:outerShdw>
            <a:softEdge rad="63500"/>
          </a:effectLst>
        </p:spPr>
      </p:pic>
      <p:pic>
        <p:nvPicPr>
          <p:cNvPr id="6" name="Bilde 1">
            <a:extLst>
              <a:ext uri="{FF2B5EF4-FFF2-40B4-BE49-F238E27FC236}">
                <a16:creationId xmlns:a16="http://schemas.microsoft.com/office/drawing/2014/main" id="{F8F5910F-5491-2D74-3C82-85978EA34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63" y="659211"/>
            <a:ext cx="4535817" cy="5675868"/>
          </a:xfrm>
          <a:prstGeom prst="rect">
            <a:avLst/>
          </a:prstGeom>
          <a:ln>
            <a:noFill/>
          </a:ln>
          <a:effectLst>
            <a:outerShdw blurRad="190500" algn="tl" rotWithShape="0">
              <a:srgbClr val="000000">
                <a:alpha val="70000"/>
              </a:srgbClr>
            </a:outerShdw>
            <a:softEdge rad="63500"/>
          </a:effectLst>
        </p:spPr>
      </p:pic>
    </p:spTree>
    <p:extLst>
      <p:ext uri="{BB962C8B-B14F-4D97-AF65-F5344CB8AC3E}">
        <p14:creationId xmlns:p14="http://schemas.microsoft.com/office/powerpoint/2010/main" val="667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6CFA78-8140-F3D6-6CAF-2BEF5AFAE05B}"/>
              </a:ext>
            </a:extLst>
          </p:cNvPr>
          <p:cNvGrpSpPr/>
          <p:nvPr/>
        </p:nvGrpSpPr>
        <p:grpSpPr>
          <a:xfrm>
            <a:off x="7577931" y="449549"/>
            <a:ext cx="3600000" cy="6317900"/>
            <a:chOff x="7577931" y="449549"/>
            <a:chExt cx="3600000" cy="6317900"/>
          </a:xfrm>
        </p:grpSpPr>
        <p:pic>
          <p:nvPicPr>
            <p:cNvPr id="47" name="Picture 2">
              <a:extLst>
                <a:ext uri="{FF2B5EF4-FFF2-40B4-BE49-F238E27FC236}">
                  <a16:creationId xmlns:a16="http://schemas.microsoft.com/office/drawing/2014/main" id="{79830BEF-C9DF-0E84-58B2-103DD7657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931" y="449549"/>
              <a:ext cx="3600000" cy="6317900"/>
            </a:xfrm>
            <a:prstGeom prst="rect">
              <a:avLst/>
            </a:prstGeom>
          </p:spPr>
        </p:pic>
        <p:pic>
          <p:nvPicPr>
            <p:cNvPr id="6" name="Bilde 5">
              <a:extLst>
                <a:ext uri="{FF2B5EF4-FFF2-40B4-BE49-F238E27FC236}">
                  <a16:creationId xmlns:a16="http://schemas.microsoft.com/office/drawing/2014/main" id="{4656D8B8-9771-8FB6-297D-0FD696BADC39}"/>
                </a:ext>
              </a:extLst>
            </p:cNvPr>
            <p:cNvPicPr>
              <a:picLocks noChangeAspect="1"/>
            </p:cNvPicPr>
            <p:nvPr/>
          </p:nvPicPr>
          <p:blipFill>
            <a:blip r:embed="rId3"/>
            <a:stretch>
              <a:fillRect/>
            </a:stretch>
          </p:blipFill>
          <p:spPr>
            <a:xfrm>
              <a:off x="8122453" y="1140145"/>
              <a:ext cx="2447782" cy="4356000"/>
            </a:xfrm>
            <a:prstGeom prst="rect">
              <a:avLst/>
            </a:prstGeom>
          </p:spPr>
        </p:pic>
      </p:grpSp>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a:t>Webshop</a:t>
            </a:r>
            <a:endParaRPr lang="en-US" sz="1400" b="0"/>
          </a:p>
        </p:txBody>
      </p:sp>
      <p:sp>
        <p:nvSpPr>
          <p:cNvPr id="4" name="Platshållare för innehåll 18">
            <a:extLst>
              <a:ext uri="{FF2B5EF4-FFF2-40B4-BE49-F238E27FC236}">
                <a16:creationId xmlns:a16="http://schemas.microsoft.com/office/drawing/2014/main" id="{358FF439-EBAF-BFF0-00D7-2411031E08E0}"/>
              </a:ext>
            </a:extLst>
          </p:cNvPr>
          <p:cNvSpPr>
            <a:spLocks noGrp="1"/>
          </p:cNvSpPr>
          <p:nvPr>
            <p:ph idx="1"/>
          </p:nvPr>
        </p:nvSpPr>
        <p:spPr/>
        <p:txBody>
          <a:bodyPr/>
          <a:lstStyle/>
          <a:p>
            <a:r>
              <a:rPr lang="en-US" err="1"/>
              <a:t>Automatisert</a:t>
            </a:r>
            <a:r>
              <a:rPr lang="en-US"/>
              <a:t> </a:t>
            </a:r>
            <a:r>
              <a:rPr lang="en-US" err="1"/>
              <a:t>prosess</a:t>
            </a:r>
            <a:endParaRPr lang="en-US"/>
          </a:p>
          <a:p>
            <a:r>
              <a:rPr lang="en-US" err="1"/>
              <a:t>Frihet</a:t>
            </a:r>
            <a:r>
              <a:rPr lang="en-US"/>
              <a:t> </a:t>
            </a:r>
            <a:r>
              <a:rPr lang="en-US" err="1"/>
              <a:t>til</a:t>
            </a:r>
            <a:r>
              <a:rPr lang="en-US"/>
              <a:t> å </a:t>
            </a:r>
            <a:r>
              <a:rPr lang="en-US" err="1"/>
              <a:t>gjøre</a:t>
            </a:r>
            <a:r>
              <a:rPr lang="en-US"/>
              <a:t> </a:t>
            </a:r>
            <a:r>
              <a:rPr lang="en-US" err="1"/>
              <a:t>egne</a:t>
            </a:r>
            <a:r>
              <a:rPr lang="en-US"/>
              <a:t> </a:t>
            </a:r>
            <a:r>
              <a:rPr lang="en-US" err="1"/>
              <a:t>valg</a:t>
            </a:r>
            <a:endParaRPr lang="en-US"/>
          </a:p>
          <a:p>
            <a:r>
              <a:rPr lang="en-US" err="1"/>
              <a:t>Flere</a:t>
            </a:r>
            <a:r>
              <a:rPr lang="en-US"/>
              <a:t> </a:t>
            </a:r>
            <a:r>
              <a:rPr lang="en-US" err="1"/>
              <a:t>kategorier</a:t>
            </a:r>
            <a:r>
              <a:rPr lang="en-US"/>
              <a:t> og </a:t>
            </a:r>
            <a:r>
              <a:rPr lang="en-US" err="1"/>
              <a:t>leverandører</a:t>
            </a:r>
            <a:r>
              <a:rPr lang="en-US"/>
              <a:t> </a:t>
            </a:r>
          </a:p>
          <a:p>
            <a:r>
              <a:rPr lang="en-US" err="1"/>
              <a:t>Styres</a:t>
            </a:r>
            <a:r>
              <a:rPr lang="en-US"/>
              <a:t> av Devicepolicy</a:t>
            </a:r>
          </a:p>
          <a:p>
            <a:r>
              <a:rPr lang="en-US" err="1"/>
              <a:t>Lønnstrekk</a:t>
            </a:r>
            <a:endParaRPr lang="en-US"/>
          </a:p>
        </p:txBody>
      </p:sp>
      <p:pic>
        <p:nvPicPr>
          <p:cNvPr id="12" name="Bilde 21">
            <a:extLst>
              <a:ext uri="{FF2B5EF4-FFF2-40B4-BE49-F238E27FC236}">
                <a16:creationId xmlns:a16="http://schemas.microsoft.com/office/drawing/2014/main" id="{18A6287D-6025-88B7-604E-A5C311D580E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110811" y="1134904"/>
            <a:ext cx="2447782" cy="4356000"/>
          </a:xfrm>
          <a:prstGeom prst="rect">
            <a:avLst/>
          </a:prstGeom>
        </p:spPr>
      </p:pic>
      <p:pic>
        <p:nvPicPr>
          <p:cNvPr id="13" name="Bilde 23">
            <a:extLst>
              <a:ext uri="{FF2B5EF4-FFF2-40B4-BE49-F238E27FC236}">
                <a16:creationId xmlns:a16="http://schemas.microsoft.com/office/drawing/2014/main" id="{03A1E13E-F609-2100-05FF-CAE2A5491E3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17129" y="1129663"/>
            <a:ext cx="2435145" cy="4356000"/>
          </a:xfrm>
          <a:prstGeom prst="rect">
            <a:avLst/>
          </a:prstGeom>
        </p:spPr>
      </p:pic>
      <p:grpSp>
        <p:nvGrpSpPr>
          <p:cNvPr id="9" name="Group 8">
            <a:extLst>
              <a:ext uri="{FF2B5EF4-FFF2-40B4-BE49-F238E27FC236}">
                <a16:creationId xmlns:a16="http://schemas.microsoft.com/office/drawing/2014/main" id="{9096B2B4-01C0-D307-4DE2-FB50102B5C1C}"/>
              </a:ext>
            </a:extLst>
          </p:cNvPr>
          <p:cNvGrpSpPr/>
          <p:nvPr/>
        </p:nvGrpSpPr>
        <p:grpSpPr>
          <a:xfrm>
            <a:off x="6311550" y="3100313"/>
            <a:ext cx="2535327" cy="720000"/>
            <a:chOff x="6190868" y="2459941"/>
            <a:chExt cx="2535327" cy="720000"/>
          </a:xfrm>
        </p:grpSpPr>
        <p:sp>
          <p:nvSpPr>
            <p:cNvPr id="7" name="Oval 6">
              <a:extLst>
                <a:ext uri="{FF2B5EF4-FFF2-40B4-BE49-F238E27FC236}">
                  <a16:creationId xmlns:a16="http://schemas.microsoft.com/office/drawing/2014/main" id="{AA13EF66-E929-CEA8-E5A1-8B95D42C32E7}"/>
                </a:ext>
              </a:extLst>
            </p:cNvPr>
            <p:cNvSpPr/>
            <p:nvPr/>
          </p:nvSpPr>
          <p:spPr>
            <a:xfrm>
              <a:off x="8006195" y="2459941"/>
              <a:ext cx="720000" cy="720000"/>
            </a:xfrm>
            <a:prstGeom prst="ellipse">
              <a:avLst/>
            </a:prstGeom>
            <a:ln w="571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56A5D7B-6931-EF9E-6814-53B8A88BACD7}"/>
                </a:ext>
              </a:extLst>
            </p:cNvPr>
            <p:cNvCxnSpPr>
              <a:cxnSpLocks/>
            </p:cNvCxnSpPr>
            <p:nvPr/>
          </p:nvCxnSpPr>
          <p:spPr>
            <a:xfrm flipH="1">
              <a:off x="6190868" y="2819941"/>
              <a:ext cx="1800000" cy="0"/>
            </a:xfrm>
            <a:prstGeom prst="line">
              <a:avLst/>
            </a:prstGeom>
            <a:ln w="190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grpSp>
      <p:pic>
        <p:nvPicPr>
          <p:cNvPr id="5" name="Bilde 4">
            <a:extLst>
              <a:ext uri="{FF2B5EF4-FFF2-40B4-BE49-F238E27FC236}">
                <a16:creationId xmlns:a16="http://schemas.microsoft.com/office/drawing/2014/main" id="{32A5567E-328C-10B8-B03C-9C4FB2A9C292}"/>
              </a:ext>
            </a:extLst>
          </p:cNvPr>
          <p:cNvPicPr>
            <a:picLocks noChangeAspect="1"/>
          </p:cNvPicPr>
          <p:nvPr/>
        </p:nvPicPr>
        <p:blipFill>
          <a:blip r:embed="rId6"/>
          <a:stretch>
            <a:fillRect/>
          </a:stretch>
        </p:blipFill>
        <p:spPr>
          <a:xfrm>
            <a:off x="8122453" y="1134904"/>
            <a:ext cx="2461882" cy="4383993"/>
          </a:xfrm>
          <a:prstGeom prst="rect">
            <a:avLst/>
          </a:prstGeom>
        </p:spPr>
      </p:pic>
      <p:pic>
        <p:nvPicPr>
          <p:cNvPr id="14" name="Bilde 27">
            <a:extLst>
              <a:ext uri="{FF2B5EF4-FFF2-40B4-BE49-F238E27FC236}">
                <a16:creationId xmlns:a16="http://schemas.microsoft.com/office/drawing/2014/main" id="{910F3D00-ABFF-E9A0-3130-3F42E4A3A3E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131822" y="1162897"/>
            <a:ext cx="2438413" cy="4356000"/>
          </a:xfrm>
          <a:prstGeom prst="rect">
            <a:avLst/>
          </a:prstGeom>
        </p:spPr>
      </p:pic>
      <p:pic>
        <p:nvPicPr>
          <p:cNvPr id="15" name="Bilde 29">
            <a:extLst>
              <a:ext uri="{FF2B5EF4-FFF2-40B4-BE49-F238E27FC236}">
                <a16:creationId xmlns:a16="http://schemas.microsoft.com/office/drawing/2014/main" id="{3DAD6C35-9245-9767-AC1F-00BF447AA50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133299" y="1146280"/>
            <a:ext cx="2446305" cy="4356000"/>
          </a:xfrm>
          <a:prstGeom prst="rect">
            <a:avLst/>
          </a:prstGeom>
        </p:spPr>
      </p:pic>
      <p:pic>
        <p:nvPicPr>
          <p:cNvPr id="16" name="Bilde 31">
            <a:extLst>
              <a:ext uri="{FF2B5EF4-FFF2-40B4-BE49-F238E27FC236}">
                <a16:creationId xmlns:a16="http://schemas.microsoft.com/office/drawing/2014/main" id="{8D6D6B37-C7AB-9A22-8F97-DD629CCC0D1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114951" y="1151521"/>
            <a:ext cx="2446304" cy="4356000"/>
          </a:xfrm>
          <a:prstGeom prst="rect">
            <a:avLst/>
          </a:prstGeom>
        </p:spPr>
      </p:pic>
    </p:spTree>
    <p:extLst>
      <p:ext uri="{BB962C8B-B14F-4D97-AF65-F5344CB8AC3E}">
        <p14:creationId xmlns:p14="http://schemas.microsoft.com/office/powerpoint/2010/main" val="259846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14AFFED-CAFE-5458-0320-878B3198DC74}"/>
              </a:ext>
            </a:extLst>
          </p:cNvPr>
          <p:cNvGrpSpPr/>
          <p:nvPr/>
        </p:nvGrpSpPr>
        <p:grpSpPr>
          <a:xfrm>
            <a:off x="7577931" y="449549"/>
            <a:ext cx="3600000" cy="6317900"/>
            <a:chOff x="7577931" y="449549"/>
            <a:chExt cx="3600000" cy="6317900"/>
          </a:xfrm>
        </p:grpSpPr>
        <p:pic>
          <p:nvPicPr>
            <p:cNvPr id="21" name="Picture 2">
              <a:extLst>
                <a:ext uri="{FF2B5EF4-FFF2-40B4-BE49-F238E27FC236}">
                  <a16:creationId xmlns:a16="http://schemas.microsoft.com/office/drawing/2014/main" id="{1A876C5D-68C0-AD35-02A3-D5B460528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931" y="449549"/>
              <a:ext cx="3600000" cy="6317900"/>
            </a:xfrm>
            <a:prstGeom prst="rect">
              <a:avLst/>
            </a:prstGeom>
          </p:spPr>
        </p:pic>
        <p:pic>
          <p:nvPicPr>
            <p:cNvPr id="22" name="Bilde 5">
              <a:extLst>
                <a:ext uri="{FF2B5EF4-FFF2-40B4-BE49-F238E27FC236}">
                  <a16:creationId xmlns:a16="http://schemas.microsoft.com/office/drawing/2014/main" id="{93EB9691-26D4-BF0A-152E-E0891D430EBB}"/>
                </a:ext>
              </a:extLst>
            </p:cNvPr>
            <p:cNvPicPr>
              <a:picLocks noChangeAspect="1"/>
            </p:cNvPicPr>
            <p:nvPr/>
          </p:nvPicPr>
          <p:blipFill>
            <a:blip r:embed="rId3"/>
            <a:stretch>
              <a:fillRect/>
            </a:stretch>
          </p:blipFill>
          <p:spPr>
            <a:xfrm>
              <a:off x="8122453" y="1140145"/>
              <a:ext cx="2447782" cy="4356000"/>
            </a:xfrm>
            <a:prstGeom prst="rect">
              <a:avLst/>
            </a:prstGeom>
          </p:spPr>
        </p:pic>
      </p:grpSp>
      <p:pic>
        <p:nvPicPr>
          <p:cNvPr id="3" name="Bilde 8">
            <a:extLst>
              <a:ext uri="{FF2B5EF4-FFF2-40B4-BE49-F238E27FC236}">
                <a16:creationId xmlns:a16="http://schemas.microsoft.com/office/drawing/2014/main" id="{E32CB6C1-3720-7E03-45C0-77228A3B97F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90"/>
          <a:stretch/>
        </p:blipFill>
        <p:spPr>
          <a:xfrm>
            <a:off x="8121248" y="1136220"/>
            <a:ext cx="2447782" cy="4356000"/>
          </a:xfrm>
          <a:prstGeom prst="rect">
            <a:avLst/>
          </a:prstGeom>
        </p:spPr>
      </p:pic>
      <p:pic>
        <p:nvPicPr>
          <p:cNvPr id="5" name="Bilde 10">
            <a:extLst>
              <a:ext uri="{FF2B5EF4-FFF2-40B4-BE49-F238E27FC236}">
                <a16:creationId xmlns:a16="http://schemas.microsoft.com/office/drawing/2014/main" id="{246CFB65-3DD6-561B-D49E-0B4BEBDE7A0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121248" y="1136220"/>
            <a:ext cx="2447781" cy="4356000"/>
          </a:xfrm>
          <a:prstGeom prst="rect">
            <a:avLst/>
          </a:prstGeom>
        </p:spPr>
      </p:pic>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a:t>Private </a:t>
            </a:r>
            <a:r>
              <a:rPr lang="en-US" err="1"/>
              <a:t>kjøp</a:t>
            </a:r>
            <a:endParaRPr lang="en-US" sz="1400" b="0"/>
          </a:p>
        </p:txBody>
      </p:sp>
      <p:sp>
        <p:nvSpPr>
          <p:cNvPr id="19" name="Platshållare för innehåll 18">
            <a:extLst>
              <a:ext uri="{FF2B5EF4-FFF2-40B4-BE49-F238E27FC236}">
                <a16:creationId xmlns:a16="http://schemas.microsoft.com/office/drawing/2014/main" id="{4EFD004A-8A46-A3CE-3231-387AD3F9CD4F}"/>
              </a:ext>
            </a:extLst>
          </p:cNvPr>
          <p:cNvSpPr>
            <a:spLocks noGrp="1"/>
          </p:cNvSpPr>
          <p:nvPr>
            <p:ph idx="1"/>
          </p:nvPr>
        </p:nvSpPr>
        <p:spPr/>
        <p:txBody>
          <a:bodyPr vert="horz" lIns="0" tIns="0" rIns="0" bIns="0" rtlCol="0">
            <a:normAutofit/>
          </a:bodyPr>
          <a:lstStyle/>
          <a:p>
            <a:r>
              <a:rPr lang="en-US" err="1"/>
              <a:t>Automatisert</a:t>
            </a:r>
            <a:r>
              <a:rPr lang="en-US"/>
              <a:t> </a:t>
            </a:r>
            <a:r>
              <a:rPr lang="en-US" err="1"/>
              <a:t>prosess</a:t>
            </a:r>
            <a:endParaRPr lang="en-US"/>
          </a:p>
          <a:p>
            <a:r>
              <a:rPr lang="en-US" err="1"/>
              <a:t>Mulighet</a:t>
            </a:r>
            <a:r>
              <a:rPr lang="en-US"/>
              <a:t> for å </a:t>
            </a:r>
            <a:r>
              <a:rPr lang="en-US" err="1"/>
              <a:t>skreddersy</a:t>
            </a:r>
            <a:r>
              <a:rPr lang="en-US"/>
              <a:t> </a:t>
            </a:r>
            <a:r>
              <a:rPr lang="en-US" err="1"/>
              <a:t>produkter</a:t>
            </a:r>
            <a:r>
              <a:rPr lang="en-US"/>
              <a:t> og </a:t>
            </a:r>
            <a:r>
              <a:rPr lang="en-US" err="1"/>
              <a:t>kjøp</a:t>
            </a:r>
            <a:endParaRPr lang="en-US"/>
          </a:p>
          <a:p>
            <a:r>
              <a:rPr lang="en-US" err="1"/>
              <a:t>Lønnstrekk</a:t>
            </a:r>
            <a:endParaRPr lang="en-US"/>
          </a:p>
        </p:txBody>
      </p:sp>
      <p:grpSp>
        <p:nvGrpSpPr>
          <p:cNvPr id="13" name="Group 12">
            <a:extLst>
              <a:ext uri="{FF2B5EF4-FFF2-40B4-BE49-F238E27FC236}">
                <a16:creationId xmlns:a16="http://schemas.microsoft.com/office/drawing/2014/main" id="{BBC98133-1008-D5E6-316B-26D57B3991D1}"/>
              </a:ext>
            </a:extLst>
          </p:cNvPr>
          <p:cNvGrpSpPr/>
          <p:nvPr/>
        </p:nvGrpSpPr>
        <p:grpSpPr>
          <a:xfrm>
            <a:off x="6311550" y="2337169"/>
            <a:ext cx="2535327" cy="720000"/>
            <a:chOff x="6190868" y="2459941"/>
            <a:chExt cx="2535327" cy="720000"/>
          </a:xfrm>
        </p:grpSpPr>
        <p:sp>
          <p:nvSpPr>
            <p:cNvPr id="14" name="Oval 13">
              <a:extLst>
                <a:ext uri="{FF2B5EF4-FFF2-40B4-BE49-F238E27FC236}">
                  <a16:creationId xmlns:a16="http://schemas.microsoft.com/office/drawing/2014/main" id="{42B1BCA7-6DD5-C9C5-7323-6468E2F7EB63}"/>
                </a:ext>
              </a:extLst>
            </p:cNvPr>
            <p:cNvSpPr/>
            <p:nvPr/>
          </p:nvSpPr>
          <p:spPr>
            <a:xfrm>
              <a:off x="8006195" y="2459941"/>
              <a:ext cx="720000" cy="720000"/>
            </a:xfrm>
            <a:prstGeom prst="ellipse">
              <a:avLst/>
            </a:prstGeom>
            <a:ln w="571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AABA377-83EE-A82C-3973-80E7B40F623D}"/>
                </a:ext>
              </a:extLst>
            </p:cNvPr>
            <p:cNvCxnSpPr>
              <a:cxnSpLocks/>
            </p:cNvCxnSpPr>
            <p:nvPr/>
          </p:nvCxnSpPr>
          <p:spPr>
            <a:xfrm flipH="1">
              <a:off x="6190868" y="2819941"/>
              <a:ext cx="1800000" cy="0"/>
            </a:xfrm>
            <a:prstGeom prst="line">
              <a:avLst/>
            </a:prstGeom>
            <a:ln w="190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3676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a:xfrm>
            <a:off x="457200" y="923911"/>
            <a:ext cx="10363200" cy="817561"/>
          </a:xfrm>
        </p:spPr>
        <p:txBody>
          <a:bodyPr>
            <a:normAutofit/>
          </a:bodyPr>
          <a:lstStyle/>
          <a:p>
            <a:pPr algn="l"/>
            <a:r>
              <a:rPr lang="en-US" err="1"/>
              <a:t>Bevisstgjøring</a:t>
            </a:r>
            <a:r>
              <a:rPr lang="en-US"/>
              <a:t> </a:t>
            </a:r>
            <a:br>
              <a:rPr lang="en-US"/>
            </a:br>
            <a:r>
              <a:rPr lang="en-US" err="1"/>
              <a:t>reduserer</a:t>
            </a:r>
            <a:r>
              <a:rPr lang="en-US"/>
              <a:t> </a:t>
            </a:r>
            <a:r>
              <a:rPr lang="en-US" err="1"/>
              <a:t>kostnader</a:t>
            </a:r>
            <a:endParaRPr lang="en-US" sz="1400" b="0"/>
          </a:p>
        </p:txBody>
      </p:sp>
      <p:sp>
        <p:nvSpPr>
          <p:cNvPr id="19" name="Platshållare för innehåll 18">
            <a:extLst>
              <a:ext uri="{FF2B5EF4-FFF2-40B4-BE49-F238E27FC236}">
                <a16:creationId xmlns:a16="http://schemas.microsoft.com/office/drawing/2014/main" id="{4EFD004A-8A46-A3CE-3231-387AD3F9CD4F}"/>
              </a:ext>
            </a:extLst>
          </p:cNvPr>
          <p:cNvSpPr>
            <a:spLocks noGrp="1"/>
          </p:cNvSpPr>
          <p:nvPr>
            <p:ph idx="1"/>
          </p:nvPr>
        </p:nvSpPr>
        <p:spPr>
          <a:xfrm>
            <a:off x="914400" y="2377439"/>
            <a:ext cx="2944536" cy="3702543"/>
          </a:xfrm>
        </p:spPr>
        <p:txBody>
          <a:bodyPr vert="horz" lIns="0" tIns="0" rIns="0" bIns="0" rtlCol="0">
            <a:normAutofit/>
          </a:bodyPr>
          <a:lstStyle/>
          <a:p>
            <a:pPr marL="228594" indent="-228594">
              <a:spcBef>
                <a:spcPct val="20000"/>
              </a:spcBef>
              <a:buChar char="•"/>
            </a:pPr>
            <a:r>
              <a:rPr lang="en-US" err="1"/>
              <a:t>Forbruk</a:t>
            </a:r>
            <a:r>
              <a:rPr lang="en-US"/>
              <a:t> over tid og  </a:t>
            </a:r>
            <a:r>
              <a:rPr lang="en-US" err="1"/>
              <a:t>tilknyttede</a:t>
            </a:r>
            <a:r>
              <a:rPr lang="en-US"/>
              <a:t> </a:t>
            </a:r>
            <a:r>
              <a:rPr lang="en-US" err="1"/>
              <a:t>kostnader</a:t>
            </a:r>
            <a:endParaRPr lang="en-US"/>
          </a:p>
          <a:p>
            <a:pPr marL="228594" indent="-228594">
              <a:spcBef>
                <a:spcPct val="20000"/>
              </a:spcBef>
              <a:buChar char="•"/>
            </a:pPr>
            <a:r>
              <a:rPr lang="en-US" err="1"/>
              <a:t>Ansatt</a:t>
            </a:r>
            <a:r>
              <a:rPr lang="en-US"/>
              <a:t> </a:t>
            </a:r>
            <a:r>
              <a:rPr lang="en-US" err="1"/>
              <a:t>forbruk</a:t>
            </a:r>
            <a:r>
              <a:rPr lang="en-US"/>
              <a:t> </a:t>
            </a:r>
            <a:r>
              <a:rPr lang="en-US" err="1"/>
              <a:t>sammenlignet</a:t>
            </a:r>
            <a:r>
              <a:rPr lang="en-US"/>
              <a:t> med </a:t>
            </a:r>
            <a:r>
              <a:rPr lang="en-US" err="1"/>
              <a:t>gjennomsnitt</a:t>
            </a:r>
            <a:endParaRPr lang="en-US"/>
          </a:p>
          <a:p>
            <a:pPr marL="228594" indent="-228594">
              <a:spcBef>
                <a:spcPct val="20000"/>
              </a:spcBef>
              <a:buChar char="•"/>
            </a:pPr>
            <a:r>
              <a:rPr lang="en-US" err="1"/>
              <a:t>Kostnadsreduksjon</a:t>
            </a:r>
            <a:r>
              <a:rPr lang="en-US"/>
              <a:t> </a:t>
            </a:r>
          </a:p>
          <a:p>
            <a:pPr marL="0" indent="0">
              <a:spcBef>
                <a:spcPct val="20000"/>
              </a:spcBef>
              <a:buNone/>
            </a:pPr>
            <a:r>
              <a:rPr lang="en-US"/>
              <a:t>    ca 10-25%</a:t>
            </a:r>
          </a:p>
        </p:txBody>
      </p:sp>
      <p:pic>
        <p:nvPicPr>
          <p:cNvPr id="8" name="Bilde 2">
            <a:extLst>
              <a:ext uri="{FF2B5EF4-FFF2-40B4-BE49-F238E27FC236}">
                <a16:creationId xmlns:a16="http://schemas.microsoft.com/office/drawing/2014/main" id="{AD8C164B-08DE-999C-6D40-1BDE74804ACB}"/>
              </a:ext>
            </a:extLst>
          </p:cNvPr>
          <p:cNvPicPr>
            <a:picLocks noGrp="1" noChangeAspect="1"/>
          </p:cNvPicPr>
          <p:nvPr>
            <p:ph sz="quarter" idx="4294967295"/>
          </p:nvPr>
        </p:nvPicPr>
        <p:blipFill rotWithShape="1">
          <a:blip r:embed="rId2" cstate="hqprint">
            <a:extLst>
              <a:ext uri="{28A0092B-C50C-407E-A947-70E740481C1C}">
                <a14:useLocalDpi xmlns:a14="http://schemas.microsoft.com/office/drawing/2010/main" val="0"/>
              </a:ext>
            </a:extLst>
          </a:blip>
          <a:srcRect r="28048"/>
          <a:stretch/>
        </p:blipFill>
        <p:spPr>
          <a:xfrm>
            <a:off x="4319588" y="0"/>
            <a:ext cx="7872412" cy="6858000"/>
          </a:xfrm>
          <a:prstGeom prst="rect">
            <a:avLst/>
          </a:prstGeom>
        </p:spPr>
      </p:pic>
    </p:spTree>
    <p:extLst>
      <p:ext uri="{BB962C8B-B14F-4D97-AF65-F5344CB8AC3E}">
        <p14:creationId xmlns:p14="http://schemas.microsoft.com/office/powerpoint/2010/main" val="398727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15">
            <a:extLst>
              <a:ext uri="{FF2B5EF4-FFF2-40B4-BE49-F238E27FC236}">
                <a16:creationId xmlns:a16="http://schemas.microsoft.com/office/drawing/2014/main" id="{8A76EFFA-2A0D-5C5C-0BA3-EDB4B6C486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5999" y="2081952"/>
            <a:ext cx="4320000" cy="1960336"/>
          </a:xfrm>
          <a:prstGeom prst="rect">
            <a:avLst/>
          </a:prstGeom>
        </p:spPr>
      </p:pic>
      <p:sp>
        <p:nvSpPr>
          <p:cNvPr id="8" name="Rektangel 7">
            <a:extLst>
              <a:ext uri="{FF2B5EF4-FFF2-40B4-BE49-F238E27FC236}">
                <a16:creationId xmlns:a16="http://schemas.microsoft.com/office/drawing/2014/main" id="{90B8FD95-7D81-A07F-5B0C-7070D1FC44E8}"/>
              </a:ext>
            </a:extLst>
          </p:cNvPr>
          <p:cNvSpPr/>
          <p:nvPr/>
        </p:nvSpPr>
        <p:spPr>
          <a:xfrm>
            <a:off x="1400859" y="65993"/>
            <a:ext cx="4320000" cy="19603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err="1"/>
              <a:t>Bevisstgjøring</a:t>
            </a:r>
            <a:r>
              <a:rPr lang="en-US"/>
              <a:t> </a:t>
            </a:r>
            <a:br>
              <a:rPr lang="en-US"/>
            </a:br>
            <a:r>
              <a:rPr lang="en-US" err="1"/>
              <a:t>reduserer</a:t>
            </a:r>
            <a:r>
              <a:rPr lang="en-US"/>
              <a:t> </a:t>
            </a:r>
            <a:r>
              <a:rPr lang="en-US" err="1"/>
              <a:t>kostnader</a:t>
            </a:r>
            <a:endParaRPr lang="en-US" sz="1400" b="0"/>
          </a:p>
        </p:txBody>
      </p:sp>
      <p:sp>
        <p:nvSpPr>
          <p:cNvPr id="19" name="Platshållare för innehåll 18">
            <a:extLst>
              <a:ext uri="{FF2B5EF4-FFF2-40B4-BE49-F238E27FC236}">
                <a16:creationId xmlns:a16="http://schemas.microsoft.com/office/drawing/2014/main" id="{4EFD004A-8A46-A3CE-3231-387AD3F9CD4F}"/>
              </a:ext>
            </a:extLst>
          </p:cNvPr>
          <p:cNvSpPr>
            <a:spLocks noGrp="1"/>
          </p:cNvSpPr>
          <p:nvPr>
            <p:ph idx="1"/>
          </p:nvPr>
        </p:nvSpPr>
        <p:spPr>
          <a:xfrm>
            <a:off x="914400" y="2377439"/>
            <a:ext cx="4580389" cy="3702543"/>
          </a:xfrm>
        </p:spPr>
        <p:txBody>
          <a:bodyPr vert="horz" lIns="0" tIns="0" rIns="0" bIns="0" rtlCol="0">
            <a:normAutofit/>
          </a:bodyPr>
          <a:lstStyle/>
          <a:p>
            <a:r>
              <a:rPr lang="en-US" err="1"/>
              <a:t>Forbruk</a:t>
            </a:r>
            <a:r>
              <a:rPr lang="en-US"/>
              <a:t> over tid og </a:t>
            </a:r>
            <a:r>
              <a:rPr lang="en-US" err="1"/>
              <a:t>tilknyttede</a:t>
            </a:r>
            <a:r>
              <a:rPr lang="en-US"/>
              <a:t> </a:t>
            </a:r>
            <a:r>
              <a:rPr lang="en-US" err="1"/>
              <a:t>kostnader</a:t>
            </a:r>
            <a:endParaRPr lang="en-US"/>
          </a:p>
          <a:p>
            <a:r>
              <a:rPr lang="en-US" err="1"/>
              <a:t>Ansatt</a:t>
            </a:r>
            <a:r>
              <a:rPr lang="en-US"/>
              <a:t> </a:t>
            </a:r>
            <a:r>
              <a:rPr lang="en-US" err="1"/>
              <a:t>forbruk</a:t>
            </a:r>
            <a:r>
              <a:rPr lang="en-US"/>
              <a:t> </a:t>
            </a:r>
            <a:r>
              <a:rPr lang="en-US" err="1"/>
              <a:t>sammenlignet</a:t>
            </a:r>
            <a:r>
              <a:rPr lang="en-US"/>
              <a:t> med </a:t>
            </a:r>
            <a:r>
              <a:rPr lang="en-US" err="1"/>
              <a:t>gjennomsnitt</a:t>
            </a:r>
            <a:endParaRPr lang="en-US"/>
          </a:p>
          <a:p>
            <a:r>
              <a:rPr lang="en-US" err="1"/>
              <a:t>Kostnadsreduksjon</a:t>
            </a:r>
            <a:r>
              <a:rPr lang="en-US"/>
              <a:t> ca 10-25%</a:t>
            </a:r>
          </a:p>
          <a:p>
            <a:endParaRPr lang="en-US"/>
          </a:p>
        </p:txBody>
      </p:sp>
      <p:grpSp>
        <p:nvGrpSpPr>
          <p:cNvPr id="10" name="Grupp 9">
            <a:extLst>
              <a:ext uri="{FF2B5EF4-FFF2-40B4-BE49-F238E27FC236}">
                <a16:creationId xmlns:a16="http://schemas.microsoft.com/office/drawing/2014/main" id="{993E6A87-393F-858E-2DD2-393D07DA4B38}"/>
              </a:ext>
            </a:extLst>
          </p:cNvPr>
          <p:cNvGrpSpPr/>
          <p:nvPr/>
        </p:nvGrpSpPr>
        <p:grpSpPr>
          <a:xfrm>
            <a:off x="6095999" y="3617392"/>
            <a:ext cx="4320000" cy="4462358"/>
            <a:chOff x="6096000" y="3204934"/>
            <a:chExt cx="4320000" cy="4462358"/>
          </a:xfrm>
        </p:grpSpPr>
        <p:pic>
          <p:nvPicPr>
            <p:cNvPr id="7" name="Bilde 18">
              <a:extLst>
                <a:ext uri="{FF2B5EF4-FFF2-40B4-BE49-F238E27FC236}">
                  <a16:creationId xmlns:a16="http://schemas.microsoft.com/office/drawing/2014/main" id="{473FEFD0-6D85-94C2-D1D6-106B083874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5858174"/>
              <a:ext cx="4320000" cy="1809118"/>
            </a:xfrm>
            <a:prstGeom prst="rect">
              <a:avLst/>
            </a:prstGeom>
          </p:spPr>
        </p:pic>
        <p:pic>
          <p:nvPicPr>
            <p:cNvPr id="5" name="Bilde 16">
              <a:extLst>
                <a:ext uri="{FF2B5EF4-FFF2-40B4-BE49-F238E27FC236}">
                  <a16:creationId xmlns:a16="http://schemas.microsoft.com/office/drawing/2014/main" id="{612677CE-B661-AB71-87F0-F4728BBE92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204934"/>
              <a:ext cx="4320000" cy="2664760"/>
            </a:xfrm>
            <a:prstGeom prst="rect">
              <a:avLst/>
            </a:prstGeom>
          </p:spPr>
        </p:pic>
      </p:grpSp>
      <p:grpSp>
        <p:nvGrpSpPr>
          <p:cNvPr id="16" name="Grupp 15">
            <a:extLst>
              <a:ext uri="{FF2B5EF4-FFF2-40B4-BE49-F238E27FC236}">
                <a16:creationId xmlns:a16="http://schemas.microsoft.com/office/drawing/2014/main" id="{4D86A549-A1A3-F65D-D9C2-D7FB1CB2AEE1}"/>
              </a:ext>
            </a:extLst>
          </p:cNvPr>
          <p:cNvGrpSpPr/>
          <p:nvPr/>
        </p:nvGrpSpPr>
        <p:grpSpPr>
          <a:xfrm>
            <a:off x="6105380" y="3617392"/>
            <a:ext cx="4320000" cy="4462358"/>
            <a:chOff x="6096000" y="3204934"/>
            <a:chExt cx="4320000" cy="4462358"/>
          </a:xfrm>
        </p:grpSpPr>
        <p:pic>
          <p:nvPicPr>
            <p:cNvPr id="17" name="Bilde 18">
              <a:extLst>
                <a:ext uri="{FF2B5EF4-FFF2-40B4-BE49-F238E27FC236}">
                  <a16:creationId xmlns:a16="http://schemas.microsoft.com/office/drawing/2014/main" id="{3C04A190-6B0D-FF64-4B48-5BE32886C8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5858174"/>
              <a:ext cx="4320000" cy="1809118"/>
            </a:xfrm>
            <a:prstGeom prst="rect">
              <a:avLst/>
            </a:prstGeom>
          </p:spPr>
        </p:pic>
        <p:pic>
          <p:nvPicPr>
            <p:cNvPr id="18" name="Bilde 16">
              <a:extLst>
                <a:ext uri="{FF2B5EF4-FFF2-40B4-BE49-F238E27FC236}">
                  <a16:creationId xmlns:a16="http://schemas.microsoft.com/office/drawing/2014/main" id="{28910930-FFC3-D090-725E-A854934C7E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204934"/>
              <a:ext cx="4320000" cy="2664760"/>
            </a:xfrm>
            <a:prstGeom prst="rect">
              <a:avLst/>
            </a:prstGeom>
          </p:spPr>
        </p:pic>
      </p:grpSp>
      <p:sp>
        <p:nvSpPr>
          <p:cNvPr id="11" name="Rektangel 10">
            <a:extLst>
              <a:ext uri="{FF2B5EF4-FFF2-40B4-BE49-F238E27FC236}">
                <a16:creationId xmlns:a16="http://schemas.microsoft.com/office/drawing/2014/main" id="{19A7B87B-57FB-AF95-7DD5-7A09EBE992B5}"/>
              </a:ext>
            </a:extLst>
          </p:cNvPr>
          <p:cNvSpPr/>
          <p:nvPr/>
        </p:nvSpPr>
        <p:spPr>
          <a:xfrm>
            <a:off x="4953663" y="5141632"/>
            <a:ext cx="6623435" cy="1716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2" name="Picture 2">
            <a:extLst>
              <a:ext uri="{FF2B5EF4-FFF2-40B4-BE49-F238E27FC236}">
                <a16:creationId xmlns:a16="http://schemas.microsoft.com/office/drawing/2014/main" id="{312CB780-C2EB-E7AF-24D5-954F503DF4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615" y="1891543"/>
            <a:ext cx="7072769" cy="3957028"/>
          </a:xfrm>
          <a:prstGeom prst="rect">
            <a:avLst/>
          </a:prstGeom>
        </p:spPr>
      </p:pic>
      <p:pic>
        <p:nvPicPr>
          <p:cNvPr id="6" name="Bilde 5">
            <a:extLst>
              <a:ext uri="{FF2B5EF4-FFF2-40B4-BE49-F238E27FC236}">
                <a16:creationId xmlns:a16="http://schemas.microsoft.com/office/drawing/2014/main" id="{01ECF027-1D01-5BBC-F013-C782E0D9A1EE}"/>
              </a:ext>
            </a:extLst>
          </p:cNvPr>
          <p:cNvPicPr>
            <a:picLocks noChangeAspect="1"/>
          </p:cNvPicPr>
          <p:nvPr/>
        </p:nvPicPr>
        <p:blipFill>
          <a:blip r:embed="rId6"/>
          <a:stretch>
            <a:fillRect/>
          </a:stretch>
        </p:blipFill>
        <p:spPr>
          <a:xfrm>
            <a:off x="5079277" y="114910"/>
            <a:ext cx="6839905" cy="1771897"/>
          </a:xfrm>
          <a:prstGeom prst="rect">
            <a:avLst/>
          </a:prstGeom>
        </p:spPr>
      </p:pic>
    </p:spTree>
    <p:extLst>
      <p:ext uri="{BB962C8B-B14F-4D97-AF65-F5344CB8AC3E}">
        <p14:creationId xmlns:p14="http://schemas.microsoft.com/office/powerpoint/2010/main" val="39363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58333E-6 2.22222E-6 L 0.0004 -0.45486 " pathEditMode="relative" rAng="0" ptsTypes="AA">
                                      <p:cBhvr>
                                        <p:cTn id="6" dur="2000" fill="hold"/>
                                        <p:tgtEl>
                                          <p:spTgt spid="16"/>
                                        </p:tgtEl>
                                        <p:attrNameLst>
                                          <p:attrName>ppt_x</p:attrName>
                                          <p:attrName>ppt_y</p:attrName>
                                        </p:attrNameLst>
                                      </p:cBhvr>
                                      <p:rCtr x="13" y="-2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9AA1DD-1714-268D-CDF6-A72AE4A9F2E5}"/>
              </a:ext>
            </a:extLst>
          </p:cNvPr>
          <p:cNvSpPr>
            <a:spLocks noGrp="1"/>
          </p:cNvSpPr>
          <p:nvPr>
            <p:ph type="title"/>
          </p:nvPr>
        </p:nvSpPr>
        <p:spPr/>
        <p:txBody>
          <a:bodyPr>
            <a:normAutofit/>
          </a:bodyPr>
          <a:lstStyle/>
          <a:p>
            <a:pPr algn="l"/>
            <a:r>
              <a:rPr lang="en-US"/>
              <a:t>Dashboard – </a:t>
            </a:r>
            <a:r>
              <a:rPr lang="en-US" err="1"/>
              <a:t>detaljer</a:t>
            </a:r>
            <a:r>
              <a:rPr lang="en-US"/>
              <a:t> </a:t>
            </a:r>
            <a:r>
              <a:rPr lang="en-US" err="1"/>
              <a:t>på</a:t>
            </a:r>
            <a:r>
              <a:rPr lang="en-US"/>
              <a:t> </a:t>
            </a:r>
            <a:r>
              <a:rPr lang="en-US" err="1"/>
              <a:t>forbruk</a:t>
            </a:r>
            <a:endParaRPr lang="en-US" sz="1400" b="0"/>
          </a:p>
        </p:txBody>
      </p:sp>
      <p:sp>
        <p:nvSpPr>
          <p:cNvPr id="19" name="Platshållare för innehåll 18">
            <a:extLst>
              <a:ext uri="{FF2B5EF4-FFF2-40B4-BE49-F238E27FC236}">
                <a16:creationId xmlns:a16="http://schemas.microsoft.com/office/drawing/2014/main" id="{4EFD004A-8A46-A3CE-3231-387AD3F9CD4F}"/>
              </a:ext>
            </a:extLst>
          </p:cNvPr>
          <p:cNvSpPr>
            <a:spLocks noGrp="1"/>
          </p:cNvSpPr>
          <p:nvPr>
            <p:ph idx="1"/>
          </p:nvPr>
        </p:nvSpPr>
        <p:spPr/>
        <p:txBody>
          <a:bodyPr vert="horz" lIns="0" tIns="0" rIns="0" bIns="0" rtlCol="0">
            <a:normAutofit/>
          </a:bodyPr>
          <a:lstStyle/>
          <a:p>
            <a:r>
              <a:rPr lang="en-US" err="1"/>
              <a:t>Automatisert</a:t>
            </a:r>
            <a:r>
              <a:rPr lang="en-US"/>
              <a:t> </a:t>
            </a:r>
            <a:r>
              <a:rPr lang="en-US" err="1"/>
              <a:t>prosess</a:t>
            </a:r>
            <a:endParaRPr lang="en-US"/>
          </a:p>
          <a:p>
            <a:r>
              <a:rPr lang="en-US" err="1"/>
              <a:t>Selvbetjening</a:t>
            </a:r>
            <a:endParaRPr lang="en-US"/>
          </a:p>
          <a:p>
            <a:r>
              <a:rPr lang="en-US" err="1"/>
              <a:t>Søknad</a:t>
            </a:r>
            <a:r>
              <a:rPr lang="en-US"/>
              <a:t> for </a:t>
            </a:r>
            <a:r>
              <a:rPr lang="en-US" err="1"/>
              <a:t>bedriftsrelaterte</a:t>
            </a:r>
            <a:r>
              <a:rPr lang="en-US"/>
              <a:t> </a:t>
            </a:r>
            <a:r>
              <a:rPr lang="en-US" err="1"/>
              <a:t>kostnader</a:t>
            </a:r>
            <a:endParaRPr lang="en-US"/>
          </a:p>
          <a:p>
            <a:r>
              <a:rPr lang="en-US" err="1"/>
              <a:t>Styres</a:t>
            </a:r>
            <a:r>
              <a:rPr lang="en-US"/>
              <a:t> av </a:t>
            </a:r>
            <a:r>
              <a:rPr lang="en-US" err="1"/>
              <a:t>Telepolicy</a:t>
            </a:r>
            <a:endParaRPr lang="en-US"/>
          </a:p>
          <a:p>
            <a:endParaRPr lang="en-US"/>
          </a:p>
        </p:txBody>
      </p:sp>
      <p:grpSp>
        <p:nvGrpSpPr>
          <p:cNvPr id="3" name="Group 2">
            <a:extLst>
              <a:ext uri="{FF2B5EF4-FFF2-40B4-BE49-F238E27FC236}">
                <a16:creationId xmlns:a16="http://schemas.microsoft.com/office/drawing/2014/main" id="{A0C46E90-B979-D8ED-1B65-47A622E1E060}"/>
              </a:ext>
            </a:extLst>
          </p:cNvPr>
          <p:cNvGrpSpPr/>
          <p:nvPr/>
        </p:nvGrpSpPr>
        <p:grpSpPr>
          <a:xfrm>
            <a:off x="7577931" y="449549"/>
            <a:ext cx="3600000" cy="6317900"/>
            <a:chOff x="7577931" y="449549"/>
            <a:chExt cx="3600000" cy="6317900"/>
          </a:xfrm>
        </p:grpSpPr>
        <p:pic>
          <p:nvPicPr>
            <p:cNvPr id="4" name="Picture 2">
              <a:extLst>
                <a:ext uri="{FF2B5EF4-FFF2-40B4-BE49-F238E27FC236}">
                  <a16:creationId xmlns:a16="http://schemas.microsoft.com/office/drawing/2014/main" id="{755F81DA-18F2-4C21-D97D-B17F73B071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931" y="449549"/>
              <a:ext cx="3600000" cy="6317900"/>
            </a:xfrm>
            <a:prstGeom prst="rect">
              <a:avLst/>
            </a:prstGeom>
          </p:spPr>
        </p:pic>
        <p:pic>
          <p:nvPicPr>
            <p:cNvPr id="5" name="Bilde 5">
              <a:extLst>
                <a:ext uri="{FF2B5EF4-FFF2-40B4-BE49-F238E27FC236}">
                  <a16:creationId xmlns:a16="http://schemas.microsoft.com/office/drawing/2014/main" id="{FDAF6206-3EF0-C039-197C-F634D4FD5BFD}"/>
                </a:ext>
              </a:extLst>
            </p:cNvPr>
            <p:cNvPicPr>
              <a:picLocks noChangeAspect="1"/>
            </p:cNvPicPr>
            <p:nvPr/>
          </p:nvPicPr>
          <p:blipFill>
            <a:blip r:embed="rId3"/>
            <a:stretch>
              <a:fillRect/>
            </a:stretch>
          </p:blipFill>
          <p:spPr>
            <a:xfrm>
              <a:off x="8122453" y="1140145"/>
              <a:ext cx="2447782" cy="4356000"/>
            </a:xfrm>
            <a:prstGeom prst="rect">
              <a:avLst/>
            </a:prstGeom>
          </p:spPr>
        </p:pic>
      </p:grpSp>
      <p:grpSp>
        <p:nvGrpSpPr>
          <p:cNvPr id="7" name="Group 6">
            <a:extLst>
              <a:ext uri="{FF2B5EF4-FFF2-40B4-BE49-F238E27FC236}">
                <a16:creationId xmlns:a16="http://schemas.microsoft.com/office/drawing/2014/main" id="{8ABA64D5-91DB-D9C3-84CE-C8612D697A09}"/>
              </a:ext>
            </a:extLst>
          </p:cNvPr>
          <p:cNvGrpSpPr/>
          <p:nvPr/>
        </p:nvGrpSpPr>
        <p:grpSpPr>
          <a:xfrm>
            <a:off x="6311550" y="1604257"/>
            <a:ext cx="2535327" cy="720000"/>
            <a:chOff x="6190868" y="2459941"/>
            <a:chExt cx="2535327" cy="720000"/>
          </a:xfrm>
        </p:grpSpPr>
        <p:sp>
          <p:nvSpPr>
            <p:cNvPr id="8" name="Oval 7">
              <a:extLst>
                <a:ext uri="{FF2B5EF4-FFF2-40B4-BE49-F238E27FC236}">
                  <a16:creationId xmlns:a16="http://schemas.microsoft.com/office/drawing/2014/main" id="{F8ADE008-4981-9DED-F423-324D33AD58D7}"/>
                </a:ext>
              </a:extLst>
            </p:cNvPr>
            <p:cNvSpPr/>
            <p:nvPr/>
          </p:nvSpPr>
          <p:spPr>
            <a:xfrm>
              <a:off x="8006195" y="2459941"/>
              <a:ext cx="720000" cy="720000"/>
            </a:xfrm>
            <a:prstGeom prst="ellipse">
              <a:avLst/>
            </a:prstGeom>
            <a:ln w="571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D0008BE-F179-F07B-527A-E8FDF225C2AD}"/>
                </a:ext>
              </a:extLst>
            </p:cNvPr>
            <p:cNvCxnSpPr>
              <a:cxnSpLocks/>
            </p:cNvCxnSpPr>
            <p:nvPr/>
          </p:nvCxnSpPr>
          <p:spPr>
            <a:xfrm flipH="1">
              <a:off x="6190868" y="2819941"/>
              <a:ext cx="1800000" cy="0"/>
            </a:xfrm>
            <a:prstGeom prst="line">
              <a:avLst/>
            </a:prstGeom>
            <a:ln w="19050" cmpd="sng">
              <a:solidFill>
                <a:schemeClr val="tx1"/>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grpSp>
      <p:pic>
        <p:nvPicPr>
          <p:cNvPr id="11" name="Bilde 10">
            <a:extLst>
              <a:ext uri="{FF2B5EF4-FFF2-40B4-BE49-F238E27FC236}">
                <a16:creationId xmlns:a16="http://schemas.microsoft.com/office/drawing/2014/main" id="{4CCEFE7C-0A76-71CA-A0F1-12326349D19B}"/>
              </a:ext>
            </a:extLst>
          </p:cNvPr>
          <p:cNvPicPr>
            <a:picLocks noChangeAspect="1"/>
          </p:cNvPicPr>
          <p:nvPr/>
        </p:nvPicPr>
        <p:blipFill>
          <a:blip r:embed="rId4"/>
          <a:stretch>
            <a:fillRect/>
          </a:stretch>
        </p:blipFill>
        <p:spPr>
          <a:xfrm>
            <a:off x="8122250" y="1139201"/>
            <a:ext cx="2448000" cy="4364397"/>
          </a:xfrm>
          <a:prstGeom prst="rect">
            <a:avLst/>
          </a:prstGeom>
        </p:spPr>
      </p:pic>
      <p:pic>
        <p:nvPicPr>
          <p:cNvPr id="13" name="Bilde 12">
            <a:extLst>
              <a:ext uri="{FF2B5EF4-FFF2-40B4-BE49-F238E27FC236}">
                <a16:creationId xmlns:a16="http://schemas.microsoft.com/office/drawing/2014/main" id="{4AFBDE62-34E4-8211-B51D-426258C794E9}"/>
              </a:ext>
            </a:extLst>
          </p:cNvPr>
          <p:cNvPicPr>
            <a:picLocks noChangeAspect="1"/>
          </p:cNvPicPr>
          <p:nvPr/>
        </p:nvPicPr>
        <p:blipFill>
          <a:blip r:embed="rId5"/>
          <a:stretch>
            <a:fillRect/>
          </a:stretch>
        </p:blipFill>
        <p:spPr>
          <a:xfrm>
            <a:off x="8122250" y="1139201"/>
            <a:ext cx="2448000" cy="4367232"/>
          </a:xfrm>
          <a:prstGeom prst="rect">
            <a:avLst/>
          </a:prstGeom>
        </p:spPr>
      </p:pic>
      <p:pic>
        <p:nvPicPr>
          <p:cNvPr id="6" name="Bilde 35">
            <a:extLst>
              <a:ext uri="{FF2B5EF4-FFF2-40B4-BE49-F238E27FC236}">
                <a16:creationId xmlns:a16="http://schemas.microsoft.com/office/drawing/2014/main" id="{81A3D92B-9538-8892-F422-2FCBC8824B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22250" y="1141563"/>
            <a:ext cx="2447585" cy="4356000"/>
          </a:xfrm>
          <a:prstGeom prst="rect">
            <a:avLst/>
          </a:prstGeom>
        </p:spPr>
      </p:pic>
      <p:pic>
        <p:nvPicPr>
          <p:cNvPr id="9" name="Bilde 17">
            <a:extLst>
              <a:ext uri="{FF2B5EF4-FFF2-40B4-BE49-F238E27FC236}">
                <a16:creationId xmlns:a16="http://schemas.microsoft.com/office/drawing/2014/main" id="{C141C5AE-9FE6-EA20-BA5A-D3A3D6F6C8AF}"/>
              </a:ext>
            </a:extLst>
          </p:cNvPr>
          <p:cNvPicPr>
            <a:picLocks noChangeAspect="1"/>
          </p:cNvPicPr>
          <p:nvPr/>
        </p:nvPicPr>
        <p:blipFill rotWithShape="1">
          <a:blip r:embed="rId7"/>
          <a:srcRect r="-593"/>
          <a:stretch/>
        </p:blipFill>
        <p:spPr>
          <a:xfrm>
            <a:off x="8129230" y="1161585"/>
            <a:ext cx="2447585" cy="4356000"/>
          </a:xfrm>
          <a:prstGeom prst="rect">
            <a:avLst/>
          </a:prstGeom>
        </p:spPr>
      </p:pic>
    </p:spTree>
    <p:extLst>
      <p:ext uri="{BB962C8B-B14F-4D97-AF65-F5344CB8AC3E}">
        <p14:creationId xmlns:p14="http://schemas.microsoft.com/office/powerpoint/2010/main" val="51296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9_Orange 2 Dark">
      <a:dk1>
        <a:srgbClr val="FFFFFF"/>
      </a:dk1>
      <a:lt1>
        <a:srgbClr val="2B2B2D"/>
      </a:lt1>
      <a:dk2>
        <a:srgbClr val="FFA900"/>
      </a:dk2>
      <a:lt2>
        <a:srgbClr val="FFA200"/>
      </a:lt2>
      <a:accent1>
        <a:srgbClr val="FF6800"/>
      </a:accent1>
      <a:accent2>
        <a:srgbClr val="FF7200"/>
      </a:accent2>
      <a:accent3>
        <a:srgbClr val="FF7D00"/>
      </a:accent3>
      <a:accent4>
        <a:srgbClr val="FF8700"/>
      </a:accent4>
      <a:accent5>
        <a:srgbClr val="FF9100"/>
      </a:accent5>
      <a:accent6>
        <a:srgbClr val="FF9A00"/>
      </a:accent6>
      <a:hlink>
        <a:srgbClr val="2F8299"/>
      </a:hlink>
      <a:folHlink>
        <a:srgbClr val="8C8C8C"/>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Anpassat 4">
      <a:dk1>
        <a:srgbClr val="57565A"/>
      </a:dk1>
      <a:lt1>
        <a:sysClr val="window" lastClr="FFFFFF"/>
      </a:lt1>
      <a:dk2>
        <a:srgbClr val="FFA900"/>
      </a:dk2>
      <a:lt2>
        <a:srgbClr val="FFA200"/>
      </a:lt2>
      <a:accent1>
        <a:srgbClr val="EB6601"/>
      </a:accent1>
      <a:accent2>
        <a:srgbClr val="FF7200"/>
      </a:accent2>
      <a:accent3>
        <a:srgbClr val="FF7D00"/>
      </a:accent3>
      <a:accent4>
        <a:srgbClr val="FF8700"/>
      </a:accent4>
      <a:accent5>
        <a:srgbClr val="FF9100"/>
      </a:accent5>
      <a:accent6>
        <a:srgbClr val="FF9A00"/>
      </a:accent6>
      <a:hlink>
        <a:srgbClr val="2F8299"/>
      </a:hlink>
      <a:folHlink>
        <a:srgbClr val="8C8C8C"/>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BC97B5ECBC5744598E5BA297FC509AC" ma:contentTypeVersion="12" ma:contentTypeDescription="Opprett et nytt dokument." ma:contentTypeScope="" ma:versionID="5dc90818ca75af37aad7bfeff7af2f44">
  <xsd:schema xmlns:xsd="http://www.w3.org/2001/XMLSchema" xmlns:xs="http://www.w3.org/2001/XMLSchema" xmlns:p="http://schemas.microsoft.com/office/2006/metadata/properties" xmlns:ns2="afdce8bc-b90b-4f37-afb4-5ace570a3035" xmlns:ns3="6f1d2a2f-087e-4aa8-b1a5-a56959cfe34a" targetNamespace="http://schemas.microsoft.com/office/2006/metadata/properties" ma:root="true" ma:fieldsID="ca8851efe37fde20c1dc533402784f6e" ns2:_="" ns3:_="">
    <xsd:import namespace="afdce8bc-b90b-4f37-afb4-5ace570a3035"/>
    <xsd:import namespace="6f1d2a2f-087e-4aa8-b1a5-a56959cfe3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ce8bc-b90b-4f37-afb4-5ace570a30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dc8ef45b-0507-42f9-89fe-c7e42dc84f0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1d2a2f-087e-4aa8-b1a5-a56959cfe34a"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d068f674-6221-4892-a08d-7b7fe38dd6db}" ma:internalName="TaxCatchAll" ma:showField="CatchAllData" ma:web="6f1d2a2f-087e-4aa8-b1a5-a56959cfe3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f1d2a2f-087e-4aa8-b1a5-a56959cfe34a" xsi:nil="true"/>
    <lcf76f155ced4ddcb4097134ff3c332f xmlns="afdce8bc-b90b-4f37-afb4-5ace570a303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A35DCE-B0EE-401C-83E7-C5579AD3DD6F}">
  <ds:schemaRefs>
    <ds:schemaRef ds:uri="http://schemas.microsoft.com/office/2006/metadata/contentType"/>
    <ds:schemaRef ds:uri="http://schemas.microsoft.com/office/2006/metadata/properties/metaAttributes"/>
    <ds:schemaRef ds:uri="http://www.w3.org/2000/xmlns/"/>
    <ds:schemaRef ds:uri="http://www.w3.org/2001/XMLSchema"/>
    <ds:schemaRef ds:uri="afdce8bc-b90b-4f37-afb4-5ace570a3035"/>
    <ds:schemaRef ds:uri="6f1d2a2f-087e-4aa8-b1a5-a56959cfe34a"/>
  </ds:schemaRefs>
</ds:datastoreItem>
</file>

<file path=customXml/itemProps2.xml><?xml version="1.0" encoding="utf-8"?>
<ds:datastoreItem xmlns:ds="http://schemas.openxmlformats.org/officeDocument/2006/customXml" ds:itemID="{73FB2DEF-5EE8-4B15-AF07-39E695844262}">
  <ds:schemaRefs>
    <ds:schemaRef ds:uri="http://schemas.microsoft.com/office/2006/metadata/properties"/>
    <ds:schemaRef ds:uri="http://www.w3.org/2000/xmlns/"/>
    <ds:schemaRef ds:uri="6f1d2a2f-087e-4aa8-b1a5-a56959cfe34a"/>
    <ds:schemaRef ds:uri="http://www.w3.org/2001/XMLSchema-instance"/>
    <ds:schemaRef ds:uri="afdce8bc-b90b-4f37-afb4-5ace570a3035"/>
    <ds:schemaRef ds:uri="http://schemas.microsoft.com/office/infopath/2007/PartnerControls"/>
  </ds:schemaRefs>
</ds:datastoreItem>
</file>

<file path=customXml/itemProps3.xml><?xml version="1.0" encoding="utf-8"?>
<ds:datastoreItem xmlns:ds="http://schemas.openxmlformats.org/officeDocument/2006/customXml" ds:itemID="{4C3F33EB-9688-4ADC-91A1-BA963E747C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665</Words>
  <Application>Microsoft Office PowerPoint</Application>
  <PresentationFormat>Widescreen</PresentationFormat>
  <Paragraphs>246</Paragraphs>
  <Slides>16</Slides>
  <Notes>1</Notes>
  <HiddenSlides>1</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FOKUSER PÅ KJERNEVIRKSOMHETEN!</vt:lpstr>
      <vt:lpstr>Fakta</vt:lpstr>
      <vt:lpstr>CONTROL – gir dere en ny hverdag!</vt:lpstr>
      <vt:lpstr>On-boarding</vt:lpstr>
      <vt:lpstr>Webshop</vt:lpstr>
      <vt:lpstr>Private kjøp</vt:lpstr>
      <vt:lpstr>Bevisstgjøring  reduserer kostnader</vt:lpstr>
      <vt:lpstr>Bevisstgjøring  reduserer kostnader</vt:lpstr>
      <vt:lpstr>Dashboard – detaljer på forbruk</vt:lpstr>
      <vt:lpstr>Skademelding</vt:lpstr>
      <vt:lpstr>Off-boarding</vt:lpstr>
      <vt:lpstr>Bærekraft – kjernen i vår virksomhet</vt:lpstr>
      <vt:lpstr>Hvorfor bruke Control?</vt:lpstr>
      <vt:lpstr>La oss gå sammen!</vt:lpstr>
      <vt:lpstr>You’re in good hands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Pauline Hermansson</dc:creator>
  <cp:lastModifiedBy>Nicholas von Lütken</cp:lastModifiedBy>
  <cp:revision>4</cp:revision>
  <dcterms:created xsi:type="dcterms:W3CDTF">2022-11-14T09:16:25Z</dcterms:created>
  <dcterms:modified xsi:type="dcterms:W3CDTF">2023-04-24T12:45:50Z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0x010100CBC97B5ECBC5744598E5BA297FC509AC</vt:lpwstr>
  </property>
</Properties>
</file>